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5" r:id="rId5"/>
    <p:sldId id="311" r:id="rId6"/>
    <p:sldId id="314" r:id="rId7"/>
    <p:sldId id="313" r:id="rId8"/>
    <p:sldId id="315" r:id="rId9"/>
    <p:sldId id="327" r:id="rId10"/>
    <p:sldId id="258" r:id="rId11"/>
    <p:sldId id="257" r:id="rId12"/>
    <p:sldId id="259" r:id="rId13"/>
    <p:sldId id="320" r:id="rId14"/>
    <p:sldId id="316" r:id="rId15"/>
    <p:sldId id="337" r:id="rId16"/>
    <p:sldId id="317" r:id="rId17"/>
    <p:sldId id="312" r:id="rId18"/>
    <p:sldId id="338" r:id="rId19"/>
    <p:sldId id="339" r:id="rId20"/>
    <p:sldId id="332" r:id="rId21"/>
    <p:sldId id="323" r:id="rId22"/>
    <p:sldId id="3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d, Tammy" userId="ce7a1f7f-97e5-4607-803b-c07433d16ccf" providerId="ADAL" clId="{FE77FBC8-B5CF-492B-8C24-798BA4F81D08}"/>
    <pc:docChg chg="undo custSel modSld">
      <pc:chgData name="Byrd, Tammy" userId="ce7a1f7f-97e5-4607-803b-c07433d16ccf" providerId="ADAL" clId="{FE77FBC8-B5CF-492B-8C24-798BA4F81D08}" dt="2026-01-21T19:39:41.689" v="425" actId="20577"/>
      <pc:docMkLst>
        <pc:docMk/>
      </pc:docMkLst>
      <pc:sldChg chg="modSp mod">
        <pc:chgData name="Byrd, Tammy" userId="ce7a1f7f-97e5-4607-803b-c07433d16ccf" providerId="ADAL" clId="{FE77FBC8-B5CF-492B-8C24-798BA4F81D08}" dt="2026-01-21T19:39:41.689" v="425" actId="20577"/>
        <pc:sldMkLst>
          <pc:docMk/>
          <pc:sldMk cId="651443823" sldId="311"/>
        </pc:sldMkLst>
        <pc:graphicFrameChg chg="modGraphic">
          <ac:chgData name="Byrd, Tammy" userId="ce7a1f7f-97e5-4607-803b-c07433d16ccf" providerId="ADAL" clId="{FE77FBC8-B5CF-492B-8C24-798BA4F81D08}" dt="2026-01-21T19:39:41.689" v="425" actId="20577"/>
          <ac:graphicFrameMkLst>
            <pc:docMk/>
            <pc:sldMk cId="651443823" sldId="311"/>
            <ac:graphicFrameMk id="19" creationId="{B7F138D3-2A65-495E-8B90-57786BD1ACBA}"/>
          </ac:graphicFrameMkLst>
        </pc:graphicFrameChg>
      </pc:sldChg>
      <pc:sldChg chg="modSp mod">
        <pc:chgData name="Byrd, Tammy" userId="ce7a1f7f-97e5-4607-803b-c07433d16ccf" providerId="ADAL" clId="{FE77FBC8-B5CF-492B-8C24-798BA4F81D08}" dt="2026-01-21T18:57:50.738" v="421" actId="20577"/>
        <pc:sldMkLst>
          <pc:docMk/>
          <pc:sldMk cId="2455593171" sldId="337"/>
        </pc:sldMkLst>
        <pc:spChg chg="mod">
          <ac:chgData name="Byrd, Tammy" userId="ce7a1f7f-97e5-4607-803b-c07433d16ccf" providerId="ADAL" clId="{FE77FBC8-B5CF-492B-8C24-798BA4F81D08}" dt="2026-01-21T18:57:50.738" v="421" actId="20577"/>
          <ac:spMkLst>
            <pc:docMk/>
            <pc:sldMk cId="2455593171" sldId="337"/>
            <ac:spMk id="3" creationId="{2CAAA8D3-8F54-2C21-9F1D-C2E5DEA4001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s://www.fortbendisd.com/domain/2911" TargetMode="External"/><Relationship Id="rId1" Type="http://schemas.openxmlformats.org/officeDocument/2006/relationships/hyperlink" Target="https://www.fortbendisd.com/courseselection" TargetMode="Externa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hyperlink" Target="https://www.fortbendisd.com/courseselection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hyperlink" Target="https://www.fortbendisd.com/domain/2911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89A06-5A81-47FB-9F55-9DD307AF4E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CDE340-4E98-40EB-BE13-9A91597398DC}">
      <dgm:prSet/>
      <dgm:spPr/>
      <dgm:t>
        <a:bodyPr/>
        <a:lstStyle/>
        <a:p>
          <a:pPr rtl="0"/>
          <a:r>
            <a:rPr lang="en-US" dirty="0"/>
            <a:t>Ms. Byrd: 7</a:t>
          </a:r>
          <a:r>
            <a:rPr lang="en-US" baseline="0" dirty="0">
              <a:latin typeface="Goudy Old Style"/>
            </a:rPr>
            <a:t>th Grade/Lead</a:t>
          </a:r>
          <a:r>
            <a:rPr lang="en-US" dirty="0"/>
            <a:t> Counselor</a:t>
          </a:r>
        </a:p>
        <a:p>
          <a:pPr rtl="0"/>
          <a:r>
            <a:rPr lang="en-US" dirty="0"/>
            <a:t>Incoming 8</a:t>
          </a:r>
          <a:r>
            <a:rPr lang="en-US" baseline="0" dirty="0">
              <a:latin typeface="Goudy Old Style"/>
            </a:rPr>
            <a:t>th Grade</a:t>
          </a:r>
          <a:r>
            <a:rPr lang="en-US" dirty="0"/>
            <a:t> Counselor</a:t>
          </a:r>
          <a:r>
            <a:rPr lang="en-US" dirty="0">
              <a:latin typeface="Goudy Old Style"/>
            </a:rPr>
            <a:t> </a:t>
          </a:r>
          <a:endParaRPr lang="en-US" dirty="0"/>
        </a:p>
      </dgm:t>
    </dgm:pt>
    <dgm:pt modelId="{DD3D959B-619C-43E4-AD79-C8E9FB6B3D10}" type="parTrans" cxnId="{437BC564-9B8B-4DC5-922C-1FF0CF61810B}">
      <dgm:prSet/>
      <dgm:spPr/>
      <dgm:t>
        <a:bodyPr/>
        <a:lstStyle/>
        <a:p>
          <a:endParaRPr lang="en-US"/>
        </a:p>
      </dgm:t>
    </dgm:pt>
    <dgm:pt modelId="{713F97B3-FBF6-4C5D-9E2C-825715939081}" type="sibTrans" cxnId="{437BC564-9B8B-4DC5-922C-1FF0CF61810B}">
      <dgm:prSet/>
      <dgm:spPr/>
      <dgm:t>
        <a:bodyPr/>
        <a:lstStyle/>
        <a:p>
          <a:endParaRPr lang="en-US"/>
        </a:p>
      </dgm:t>
    </dgm:pt>
    <dgm:pt modelId="{58CB063D-2698-4EC6-BC96-051727B50770}">
      <dgm:prSet/>
      <dgm:spPr/>
      <dgm:t>
        <a:bodyPr/>
        <a:lstStyle/>
        <a:p>
          <a:r>
            <a:rPr lang="en-US" dirty="0"/>
            <a:t>tammy.byrd@fortbendisd.gov</a:t>
          </a:r>
        </a:p>
      </dgm:t>
    </dgm:pt>
    <dgm:pt modelId="{3C6D1D0E-E741-4C36-8767-19B176F53BC1}" type="parTrans" cxnId="{D066CCFA-731E-43E0-A718-1193FDC557E9}">
      <dgm:prSet/>
      <dgm:spPr/>
      <dgm:t>
        <a:bodyPr/>
        <a:lstStyle/>
        <a:p>
          <a:endParaRPr lang="en-US"/>
        </a:p>
      </dgm:t>
    </dgm:pt>
    <dgm:pt modelId="{45D2BD36-8EA6-4C8E-9DC8-BAFAE6ED1B35}" type="sibTrans" cxnId="{D066CCFA-731E-43E0-A718-1193FDC557E9}">
      <dgm:prSet/>
      <dgm:spPr/>
      <dgm:t>
        <a:bodyPr/>
        <a:lstStyle/>
        <a:p>
          <a:endParaRPr lang="en-US"/>
        </a:p>
      </dgm:t>
    </dgm:pt>
    <dgm:pt modelId="{EAF9BCAC-6D53-4AE9-93DB-DDF24E06B234}">
      <dgm:prSet/>
      <dgm:spPr/>
      <dgm:t>
        <a:bodyPr/>
        <a:lstStyle/>
        <a:p>
          <a:r>
            <a:rPr lang="en-US" dirty="0"/>
            <a:t>Ms. Goodly: 6</a:t>
          </a:r>
          <a:r>
            <a:rPr lang="en-US" dirty="0">
              <a:latin typeface="Goudy Old Style"/>
            </a:rPr>
            <a:t>th</a:t>
          </a:r>
          <a:r>
            <a:rPr lang="en-US" dirty="0"/>
            <a:t> Grade Counselor</a:t>
          </a:r>
        </a:p>
        <a:p>
          <a:pPr rtl="0"/>
          <a:r>
            <a:rPr lang="en-US" dirty="0"/>
            <a:t>Incoming 7</a:t>
          </a:r>
          <a:r>
            <a:rPr lang="en-US" baseline="0" dirty="0">
              <a:latin typeface="Goudy Old Style"/>
            </a:rPr>
            <a:t>th Grade</a:t>
          </a:r>
          <a:r>
            <a:rPr lang="en-US" dirty="0"/>
            <a:t> Counselor</a:t>
          </a:r>
        </a:p>
      </dgm:t>
    </dgm:pt>
    <dgm:pt modelId="{356319AF-DA5B-400C-A807-14ECAC56E240}" type="parTrans" cxnId="{85D3591B-E8B0-43AE-859D-52FDC5B8DD76}">
      <dgm:prSet/>
      <dgm:spPr/>
      <dgm:t>
        <a:bodyPr/>
        <a:lstStyle/>
        <a:p>
          <a:endParaRPr lang="en-US"/>
        </a:p>
      </dgm:t>
    </dgm:pt>
    <dgm:pt modelId="{BEBB4B8F-0618-4FAA-9705-F16BCC0EE38C}" type="sibTrans" cxnId="{85D3591B-E8B0-43AE-859D-52FDC5B8DD76}">
      <dgm:prSet/>
      <dgm:spPr/>
      <dgm:t>
        <a:bodyPr/>
        <a:lstStyle/>
        <a:p>
          <a:endParaRPr lang="en-US"/>
        </a:p>
      </dgm:t>
    </dgm:pt>
    <dgm:pt modelId="{D3555F77-5B1F-4882-A0E7-C4022B2F2C8A}">
      <dgm:prSet/>
      <dgm:spPr/>
      <dgm:t>
        <a:bodyPr/>
        <a:lstStyle/>
        <a:p>
          <a:r>
            <a:rPr lang="en-US" dirty="0"/>
            <a:t>constance.goodly@fortbendisd.gov</a:t>
          </a:r>
        </a:p>
      </dgm:t>
    </dgm:pt>
    <dgm:pt modelId="{37FC3F3D-B2EC-46C7-9A5A-2C91C55DFAE2}" type="parTrans" cxnId="{DFFA0751-F627-4E8D-8D2A-687E6029F1DC}">
      <dgm:prSet/>
      <dgm:spPr/>
      <dgm:t>
        <a:bodyPr/>
        <a:lstStyle/>
        <a:p>
          <a:endParaRPr lang="en-US"/>
        </a:p>
      </dgm:t>
    </dgm:pt>
    <dgm:pt modelId="{F881EC56-F6FD-4A00-855B-2B599CDB31CA}" type="sibTrans" cxnId="{DFFA0751-F627-4E8D-8D2A-687E6029F1DC}">
      <dgm:prSet/>
      <dgm:spPr/>
      <dgm:t>
        <a:bodyPr/>
        <a:lstStyle/>
        <a:p>
          <a:endParaRPr lang="en-US"/>
        </a:p>
      </dgm:t>
    </dgm:pt>
    <dgm:pt modelId="{AD5B3CAF-E05E-447E-A3BF-3196F50EE2C8}">
      <dgm:prSet/>
      <dgm:spPr/>
      <dgm:t>
        <a:bodyPr/>
        <a:lstStyle/>
        <a:p>
          <a:pPr rtl="0"/>
          <a:r>
            <a:rPr lang="en-US" dirty="0"/>
            <a:t>Ms. Spencer: 8</a:t>
          </a:r>
          <a:r>
            <a:rPr lang="en-US" baseline="0" dirty="0">
              <a:latin typeface="Goudy Old Style"/>
            </a:rPr>
            <a:t>th </a:t>
          </a:r>
          <a:r>
            <a:rPr lang="en-US" dirty="0"/>
            <a:t>Grade Counselor</a:t>
          </a:r>
          <a:r>
            <a:rPr lang="en-US" dirty="0">
              <a:latin typeface="Goudy Old Style"/>
            </a:rPr>
            <a:t> </a:t>
          </a:r>
          <a:endParaRPr lang="en-US" dirty="0"/>
        </a:p>
        <a:p>
          <a:pPr rtl="0"/>
          <a:r>
            <a:rPr lang="en-US" dirty="0"/>
            <a:t>Incoming 6</a:t>
          </a:r>
          <a:r>
            <a:rPr lang="en-US" baseline="0" dirty="0">
              <a:latin typeface="Goudy Old Style"/>
            </a:rPr>
            <a:t>th Grade</a:t>
          </a:r>
          <a:r>
            <a:rPr lang="en-US" dirty="0"/>
            <a:t> Counselor</a:t>
          </a:r>
        </a:p>
      </dgm:t>
    </dgm:pt>
    <dgm:pt modelId="{34D4C967-5739-4B0E-92FC-059F1979A1DC}" type="parTrans" cxnId="{A34E4A2D-8449-44EC-A342-79D6130BF932}">
      <dgm:prSet/>
      <dgm:spPr/>
      <dgm:t>
        <a:bodyPr/>
        <a:lstStyle/>
        <a:p>
          <a:endParaRPr lang="en-US"/>
        </a:p>
      </dgm:t>
    </dgm:pt>
    <dgm:pt modelId="{9F7AEE53-03DD-41E5-A1D8-1F1685394399}" type="sibTrans" cxnId="{A34E4A2D-8449-44EC-A342-79D6130BF932}">
      <dgm:prSet/>
      <dgm:spPr/>
      <dgm:t>
        <a:bodyPr/>
        <a:lstStyle/>
        <a:p>
          <a:endParaRPr lang="en-US"/>
        </a:p>
      </dgm:t>
    </dgm:pt>
    <dgm:pt modelId="{2B646FAB-9854-43CA-8040-D3C7630C991D}">
      <dgm:prSet/>
      <dgm:spPr/>
      <dgm:t>
        <a:bodyPr/>
        <a:lstStyle/>
        <a:p>
          <a:r>
            <a:rPr lang="en-US" dirty="0"/>
            <a:t>tiffani.spencer@fortbendisd.gov</a:t>
          </a:r>
        </a:p>
      </dgm:t>
    </dgm:pt>
    <dgm:pt modelId="{F3173CCD-7EF7-4C8C-8D23-EEBE6C6F3627}" type="parTrans" cxnId="{F3B718F9-9586-4FD9-B232-EC92A3BB89FC}">
      <dgm:prSet/>
      <dgm:spPr/>
      <dgm:t>
        <a:bodyPr/>
        <a:lstStyle/>
        <a:p>
          <a:endParaRPr lang="en-US"/>
        </a:p>
      </dgm:t>
    </dgm:pt>
    <dgm:pt modelId="{70F22BDD-EFFF-4C62-8786-8022ED56142F}" type="sibTrans" cxnId="{F3B718F9-9586-4FD9-B232-EC92A3BB89FC}">
      <dgm:prSet/>
      <dgm:spPr/>
      <dgm:t>
        <a:bodyPr/>
        <a:lstStyle/>
        <a:p>
          <a:endParaRPr lang="en-US"/>
        </a:p>
      </dgm:t>
    </dgm:pt>
    <dgm:pt modelId="{2E729CB5-D671-4758-9DB4-753E7F677E17}">
      <dgm:prSet/>
      <dgm:spPr/>
      <dgm:t>
        <a:bodyPr/>
        <a:lstStyle/>
        <a:p>
          <a:r>
            <a:rPr lang="en-US" dirty="0"/>
            <a:t>Ms. Goudeau: Counselor Clerk</a:t>
          </a:r>
        </a:p>
      </dgm:t>
    </dgm:pt>
    <dgm:pt modelId="{908970E4-D3CB-4C75-8427-414A0987A74B}" type="parTrans" cxnId="{D312B28A-5582-4BE2-8E6E-13C4ABD4FB31}">
      <dgm:prSet/>
      <dgm:spPr/>
      <dgm:t>
        <a:bodyPr/>
        <a:lstStyle/>
        <a:p>
          <a:endParaRPr lang="en-US"/>
        </a:p>
      </dgm:t>
    </dgm:pt>
    <dgm:pt modelId="{A1841CDD-E758-49EB-86DE-82B6002DEA56}" type="sibTrans" cxnId="{D312B28A-5582-4BE2-8E6E-13C4ABD4FB31}">
      <dgm:prSet/>
      <dgm:spPr/>
      <dgm:t>
        <a:bodyPr/>
        <a:lstStyle/>
        <a:p>
          <a:endParaRPr lang="en-US"/>
        </a:p>
      </dgm:t>
    </dgm:pt>
    <dgm:pt modelId="{35A15E64-7F99-48A8-A07A-0439284A3817}">
      <dgm:prSet/>
      <dgm:spPr/>
      <dgm:t>
        <a:bodyPr/>
        <a:lstStyle/>
        <a:p>
          <a:r>
            <a:rPr lang="en-US" dirty="0"/>
            <a:t>zoe.goudeu@fortbendisd.gov</a:t>
          </a:r>
        </a:p>
      </dgm:t>
    </dgm:pt>
    <dgm:pt modelId="{FAD7222A-EEDE-4437-AD8F-C85298C0BD6A}" type="parTrans" cxnId="{C78246F2-94F5-463A-9F34-08654FC7E0BF}">
      <dgm:prSet/>
      <dgm:spPr/>
      <dgm:t>
        <a:bodyPr/>
        <a:lstStyle/>
        <a:p>
          <a:endParaRPr lang="en-US"/>
        </a:p>
      </dgm:t>
    </dgm:pt>
    <dgm:pt modelId="{56225F33-90CE-4772-AC5A-0F38BB08405D}" type="sibTrans" cxnId="{C78246F2-94F5-463A-9F34-08654FC7E0BF}">
      <dgm:prSet/>
      <dgm:spPr/>
      <dgm:t>
        <a:bodyPr/>
        <a:lstStyle/>
        <a:p>
          <a:endParaRPr lang="en-US"/>
        </a:p>
      </dgm:t>
    </dgm:pt>
    <dgm:pt modelId="{9822E1D5-6683-41BF-9CB0-5F1CE3CECDFE}" type="pres">
      <dgm:prSet presAssocID="{1CB89A06-5A81-47FB-9F55-9DD307AF4EF2}" presName="root" presStyleCnt="0">
        <dgm:presLayoutVars>
          <dgm:dir/>
          <dgm:resizeHandles val="exact"/>
        </dgm:presLayoutVars>
      </dgm:prSet>
      <dgm:spPr/>
    </dgm:pt>
    <dgm:pt modelId="{0895FD5A-5586-4879-93CD-81C47B3A9C7F}" type="pres">
      <dgm:prSet presAssocID="{43CDE340-4E98-40EB-BE13-9A91597398DC}" presName="compNode" presStyleCnt="0"/>
      <dgm:spPr/>
    </dgm:pt>
    <dgm:pt modelId="{7FD07C9B-974D-4874-8DF3-D28D88F4F852}" type="pres">
      <dgm:prSet presAssocID="{43CDE340-4E98-40EB-BE13-9A91597398DC}" presName="bgRect" presStyleLbl="bgShp" presStyleIdx="0" presStyleCnt="4"/>
      <dgm:spPr/>
    </dgm:pt>
    <dgm:pt modelId="{77F7EFB1-4CF2-4C48-A37A-7D7AB9A7B8A9}" type="pres">
      <dgm:prSet presAssocID="{43CDE340-4E98-40EB-BE13-9A91597398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8BE1F761-10C6-4E62-912B-2FE0D5196B33}" type="pres">
      <dgm:prSet presAssocID="{43CDE340-4E98-40EB-BE13-9A91597398DC}" presName="spaceRect" presStyleCnt="0"/>
      <dgm:spPr/>
    </dgm:pt>
    <dgm:pt modelId="{A72D6370-DC18-4851-A5B0-E1F91D0D8E53}" type="pres">
      <dgm:prSet presAssocID="{43CDE340-4E98-40EB-BE13-9A91597398DC}" presName="parTx" presStyleLbl="revTx" presStyleIdx="0" presStyleCnt="8">
        <dgm:presLayoutVars>
          <dgm:chMax val="0"/>
          <dgm:chPref val="0"/>
        </dgm:presLayoutVars>
      </dgm:prSet>
      <dgm:spPr/>
    </dgm:pt>
    <dgm:pt modelId="{69D1784D-9230-4B51-A8B8-1595955C25D7}" type="pres">
      <dgm:prSet presAssocID="{43CDE340-4E98-40EB-BE13-9A91597398DC}" presName="desTx" presStyleLbl="revTx" presStyleIdx="1" presStyleCnt="8">
        <dgm:presLayoutVars/>
      </dgm:prSet>
      <dgm:spPr/>
    </dgm:pt>
    <dgm:pt modelId="{B50F68F3-51C5-4B0D-88E1-108CC4C786DC}" type="pres">
      <dgm:prSet presAssocID="{713F97B3-FBF6-4C5D-9E2C-825715939081}" presName="sibTrans" presStyleCnt="0"/>
      <dgm:spPr/>
    </dgm:pt>
    <dgm:pt modelId="{25795B6D-D889-400F-A2F4-430BFABF73D4}" type="pres">
      <dgm:prSet presAssocID="{EAF9BCAC-6D53-4AE9-93DB-DDF24E06B234}" presName="compNode" presStyleCnt="0"/>
      <dgm:spPr/>
    </dgm:pt>
    <dgm:pt modelId="{7996B8FB-0AB7-4C0A-9E10-6DF22EF6BB86}" type="pres">
      <dgm:prSet presAssocID="{EAF9BCAC-6D53-4AE9-93DB-DDF24E06B234}" presName="bgRect" presStyleLbl="bgShp" presStyleIdx="1" presStyleCnt="4"/>
      <dgm:spPr/>
    </dgm:pt>
    <dgm:pt modelId="{B0A7A907-0F42-4AF3-AE73-454E3B00AB99}" type="pres">
      <dgm:prSet presAssocID="{EAF9BCAC-6D53-4AE9-93DB-DDF24E06B234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77F9C106-D5F9-4D92-9C76-A154A0277705}" type="pres">
      <dgm:prSet presAssocID="{EAF9BCAC-6D53-4AE9-93DB-DDF24E06B234}" presName="spaceRect" presStyleCnt="0"/>
      <dgm:spPr/>
    </dgm:pt>
    <dgm:pt modelId="{1DDC6FAB-BA59-40F3-AB6C-BB9FEA3B044A}" type="pres">
      <dgm:prSet presAssocID="{EAF9BCAC-6D53-4AE9-93DB-DDF24E06B234}" presName="parTx" presStyleLbl="revTx" presStyleIdx="2" presStyleCnt="8">
        <dgm:presLayoutVars>
          <dgm:chMax val="0"/>
          <dgm:chPref val="0"/>
        </dgm:presLayoutVars>
      </dgm:prSet>
      <dgm:spPr/>
    </dgm:pt>
    <dgm:pt modelId="{97653634-EA3D-4C3F-A751-08F873C7768E}" type="pres">
      <dgm:prSet presAssocID="{EAF9BCAC-6D53-4AE9-93DB-DDF24E06B234}" presName="desTx" presStyleLbl="revTx" presStyleIdx="3" presStyleCnt="8">
        <dgm:presLayoutVars/>
      </dgm:prSet>
      <dgm:spPr/>
    </dgm:pt>
    <dgm:pt modelId="{F9E82CDB-7F73-4F38-96D0-D6EA3281918C}" type="pres">
      <dgm:prSet presAssocID="{BEBB4B8F-0618-4FAA-9705-F16BCC0EE38C}" presName="sibTrans" presStyleCnt="0"/>
      <dgm:spPr/>
    </dgm:pt>
    <dgm:pt modelId="{170E42EB-8D27-4739-B434-051D64E42005}" type="pres">
      <dgm:prSet presAssocID="{AD5B3CAF-E05E-447E-A3BF-3196F50EE2C8}" presName="compNode" presStyleCnt="0"/>
      <dgm:spPr/>
    </dgm:pt>
    <dgm:pt modelId="{522347F8-4D1A-46B2-9CFC-11756B08D3FF}" type="pres">
      <dgm:prSet presAssocID="{AD5B3CAF-E05E-447E-A3BF-3196F50EE2C8}" presName="bgRect" presStyleLbl="bgShp" presStyleIdx="2" presStyleCnt="4"/>
      <dgm:spPr/>
    </dgm:pt>
    <dgm:pt modelId="{9CDFAE2C-9BFB-4B11-BA10-7802A2AF92AB}" type="pres">
      <dgm:prSet presAssocID="{AD5B3CAF-E05E-447E-A3BF-3196F50EE2C8}" presName="iconRect" presStyleLbl="node1" presStyleIdx="2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27E7DFE-74D6-4E62-9927-C3AE41D43BEC}" type="pres">
      <dgm:prSet presAssocID="{AD5B3CAF-E05E-447E-A3BF-3196F50EE2C8}" presName="spaceRect" presStyleCnt="0"/>
      <dgm:spPr/>
    </dgm:pt>
    <dgm:pt modelId="{B65CF0DB-CA05-4B76-890D-1D9A3ACF15E8}" type="pres">
      <dgm:prSet presAssocID="{AD5B3CAF-E05E-447E-A3BF-3196F50EE2C8}" presName="parTx" presStyleLbl="revTx" presStyleIdx="4" presStyleCnt="8">
        <dgm:presLayoutVars>
          <dgm:chMax val="0"/>
          <dgm:chPref val="0"/>
        </dgm:presLayoutVars>
      </dgm:prSet>
      <dgm:spPr/>
    </dgm:pt>
    <dgm:pt modelId="{D9E27903-084A-4A4F-9AFA-2875639BB326}" type="pres">
      <dgm:prSet presAssocID="{AD5B3CAF-E05E-447E-A3BF-3196F50EE2C8}" presName="desTx" presStyleLbl="revTx" presStyleIdx="5" presStyleCnt="8">
        <dgm:presLayoutVars/>
      </dgm:prSet>
      <dgm:spPr/>
    </dgm:pt>
    <dgm:pt modelId="{84818E4E-50F2-4DCE-835F-7B20BAC5B38B}" type="pres">
      <dgm:prSet presAssocID="{9F7AEE53-03DD-41E5-A1D8-1F1685394399}" presName="sibTrans" presStyleCnt="0"/>
      <dgm:spPr/>
    </dgm:pt>
    <dgm:pt modelId="{3A8CBBD7-2C79-4CFA-96A5-C838B7725BE4}" type="pres">
      <dgm:prSet presAssocID="{2E729CB5-D671-4758-9DB4-753E7F677E17}" presName="compNode" presStyleCnt="0"/>
      <dgm:spPr/>
    </dgm:pt>
    <dgm:pt modelId="{4CD75B07-30BF-49EF-98DB-D8D1898BCC97}" type="pres">
      <dgm:prSet presAssocID="{2E729CB5-D671-4758-9DB4-753E7F677E17}" presName="bgRect" presStyleLbl="bgShp" presStyleIdx="3" presStyleCnt="4"/>
      <dgm:spPr/>
    </dgm:pt>
    <dgm:pt modelId="{D18FCFCF-22B0-4971-8E08-E609304BC82F}" type="pres">
      <dgm:prSet presAssocID="{2E729CB5-D671-4758-9DB4-753E7F677E17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5DBB1A7-AEF9-43A5-AA6C-D267E5CE3428}" type="pres">
      <dgm:prSet presAssocID="{2E729CB5-D671-4758-9DB4-753E7F677E17}" presName="spaceRect" presStyleCnt="0"/>
      <dgm:spPr/>
    </dgm:pt>
    <dgm:pt modelId="{595E6D60-5257-4C58-9A8C-A2337C18298A}" type="pres">
      <dgm:prSet presAssocID="{2E729CB5-D671-4758-9DB4-753E7F677E17}" presName="parTx" presStyleLbl="revTx" presStyleIdx="6" presStyleCnt="8">
        <dgm:presLayoutVars>
          <dgm:chMax val="0"/>
          <dgm:chPref val="0"/>
        </dgm:presLayoutVars>
      </dgm:prSet>
      <dgm:spPr/>
    </dgm:pt>
    <dgm:pt modelId="{17570617-4C8B-462E-B51D-75BBB4FFC876}" type="pres">
      <dgm:prSet presAssocID="{2E729CB5-D671-4758-9DB4-753E7F677E17}" presName="desTx" presStyleLbl="revTx" presStyleIdx="7" presStyleCnt="8">
        <dgm:presLayoutVars/>
      </dgm:prSet>
      <dgm:spPr/>
    </dgm:pt>
  </dgm:ptLst>
  <dgm:cxnLst>
    <dgm:cxn modelId="{A9689301-922F-4868-9B50-E946C465D39D}" type="presOf" srcId="{43CDE340-4E98-40EB-BE13-9A91597398DC}" destId="{A72D6370-DC18-4851-A5B0-E1F91D0D8E53}" srcOrd="0" destOrd="0" presId="urn:microsoft.com/office/officeart/2018/2/layout/IconVerticalSolidList"/>
    <dgm:cxn modelId="{0A13AB15-5DA1-4C08-8A2B-4B96AFBE80A2}" type="presOf" srcId="{1CB89A06-5A81-47FB-9F55-9DD307AF4EF2}" destId="{9822E1D5-6683-41BF-9CB0-5F1CE3CECDFE}" srcOrd="0" destOrd="0" presId="urn:microsoft.com/office/officeart/2018/2/layout/IconVerticalSolidList"/>
    <dgm:cxn modelId="{92FDE016-3BA3-4F80-89B1-C5F65EE17F45}" type="presOf" srcId="{AD5B3CAF-E05E-447E-A3BF-3196F50EE2C8}" destId="{B65CF0DB-CA05-4B76-890D-1D9A3ACF15E8}" srcOrd="0" destOrd="0" presId="urn:microsoft.com/office/officeart/2018/2/layout/IconVerticalSolidList"/>
    <dgm:cxn modelId="{85D3591B-E8B0-43AE-859D-52FDC5B8DD76}" srcId="{1CB89A06-5A81-47FB-9F55-9DD307AF4EF2}" destId="{EAF9BCAC-6D53-4AE9-93DB-DDF24E06B234}" srcOrd="1" destOrd="0" parTransId="{356319AF-DA5B-400C-A807-14ECAC56E240}" sibTransId="{BEBB4B8F-0618-4FAA-9705-F16BCC0EE38C}"/>
    <dgm:cxn modelId="{A34E4A2D-8449-44EC-A342-79D6130BF932}" srcId="{1CB89A06-5A81-47FB-9F55-9DD307AF4EF2}" destId="{AD5B3CAF-E05E-447E-A3BF-3196F50EE2C8}" srcOrd="2" destOrd="0" parTransId="{34D4C967-5739-4B0E-92FC-059F1979A1DC}" sibTransId="{9F7AEE53-03DD-41E5-A1D8-1F1685394399}"/>
    <dgm:cxn modelId="{214C1A36-C30C-4C4F-BF4E-7B5C28A117EF}" type="presOf" srcId="{2B646FAB-9854-43CA-8040-D3C7630C991D}" destId="{D9E27903-084A-4A4F-9AFA-2875639BB326}" srcOrd="0" destOrd="0" presId="urn:microsoft.com/office/officeart/2018/2/layout/IconVerticalSolidList"/>
    <dgm:cxn modelId="{437BC564-9B8B-4DC5-922C-1FF0CF61810B}" srcId="{1CB89A06-5A81-47FB-9F55-9DD307AF4EF2}" destId="{43CDE340-4E98-40EB-BE13-9A91597398DC}" srcOrd="0" destOrd="0" parTransId="{DD3D959B-619C-43E4-AD79-C8E9FB6B3D10}" sibTransId="{713F97B3-FBF6-4C5D-9E2C-825715939081}"/>
    <dgm:cxn modelId="{DFFA0751-F627-4E8D-8D2A-687E6029F1DC}" srcId="{EAF9BCAC-6D53-4AE9-93DB-DDF24E06B234}" destId="{D3555F77-5B1F-4882-A0E7-C4022B2F2C8A}" srcOrd="0" destOrd="0" parTransId="{37FC3F3D-B2EC-46C7-9A5A-2C91C55DFAE2}" sibTransId="{F881EC56-F6FD-4A00-855B-2B599CDB31CA}"/>
    <dgm:cxn modelId="{FBE51B79-A955-4E05-BBF2-C1D98637AFD4}" type="presOf" srcId="{2E729CB5-D671-4758-9DB4-753E7F677E17}" destId="{595E6D60-5257-4C58-9A8C-A2337C18298A}" srcOrd="0" destOrd="0" presId="urn:microsoft.com/office/officeart/2018/2/layout/IconVerticalSolidList"/>
    <dgm:cxn modelId="{D312B28A-5582-4BE2-8E6E-13C4ABD4FB31}" srcId="{1CB89A06-5A81-47FB-9F55-9DD307AF4EF2}" destId="{2E729CB5-D671-4758-9DB4-753E7F677E17}" srcOrd="3" destOrd="0" parTransId="{908970E4-D3CB-4C75-8427-414A0987A74B}" sibTransId="{A1841CDD-E758-49EB-86DE-82B6002DEA56}"/>
    <dgm:cxn modelId="{A1FF7391-425E-416B-981F-5804ECF64165}" type="presOf" srcId="{D3555F77-5B1F-4882-A0E7-C4022B2F2C8A}" destId="{97653634-EA3D-4C3F-A751-08F873C7768E}" srcOrd="0" destOrd="0" presId="urn:microsoft.com/office/officeart/2018/2/layout/IconVerticalSolidList"/>
    <dgm:cxn modelId="{B127C9B5-5E60-4401-BA5B-7372E614D53B}" type="presOf" srcId="{35A15E64-7F99-48A8-A07A-0439284A3817}" destId="{17570617-4C8B-462E-B51D-75BBB4FFC876}" srcOrd="0" destOrd="0" presId="urn:microsoft.com/office/officeart/2018/2/layout/IconVerticalSolidList"/>
    <dgm:cxn modelId="{8436F5C0-88CA-4646-A318-1E8CBCFD000B}" type="presOf" srcId="{58CB063D-2698-4EC6-BC96-051727B50770}" destId="{69D1784D-9230-4B51-A8B8-1595955C25D7}" srcOrd="0" destOrd="0" presId="urn:microsoft.com/office/officeart/2018/2/layout/IconVerticalSolidList"/>
    <dgm:cxn modelId="{97C67BDA-CE9D-4707-9749-A635ACD8FE22}" type="presOf" srcId="{EAF9BCAC-6D53-4AE9-93DB-DDF24E06B234}" destId="{1DDC6FAB-BA59-40F3-AB6C-BB9FEA3B044A}" srcOrd="0" destOrd="0" presId="urn:microsoft.com/office/officeart/2018/2/layout/IconVerticalSolidList"/>
    <dgm:cxn modelId="{C78246F2-94F5-463A-9F34-08654FC7E0BF}" srcId="{2E729CB5-D671-4758-9DB4-753E7F677E17}" destId="{35A15E64-7F99-48A8-A07A-0439284A3817}" srcOrd="0" destOrd="0" parTransId="{FAD7222A-EEDE-4437-AD8F-C85298C0BD6A}" sibTransId="{56225F33-90CE-4772-AC5A-0F38BB08405D}"/>
    <dgm:cxn modelId="{F3B718F9-9586-4FD9-B232-EC92A3BB89FC}" srcId="{AD5B3CAF-E05E-447E-A3BF-3196F50EE2C8}" destId="{2B646FAB-9854-43CA-8040-D3C7630C991D}" srcOrd="0" destOrd="0" parTransId="{F3173CCD-7EF7-4C8C-8D23-EEBE6C6F3627}" sibTransId="{70F22BDD-EFFF-4C62-8786-8022ED56142F}"/>
    <dgm:cxn modelId="{D066CCFA-731E-43E0-A718-1193FDC557E9}" srcId="{43CDE340-4E98-40EB-BE13-9A91597398DC}" destId="{58CB063D-2698-4EC6-BC96-051727B50770}" srcOrd="0" destOrd="0" parTransId="{3C6D1D0E-E741-4C36-8767-19B176F53BC1}" sibTransId="{45D2BD36-8EA6-4C8E-9DC8-BAFAE6ED1B35}"/>
    <dgm:cxn modelId="{094A8C45-4380-4D83-94FC-40E2E82E9429}" type="presParOf" srcId="{9822E1D5-6683-41BF-9CB0-5F1CE3CECDFE}" destId="{0895FD5A-5586-4879-93CD-81C47B3A9C7F}" srcOrd="0" destOrd="0" presId="urn:microsoft.com/office/officeart/2018/2/layout/IconVerticalSolidList"/>
    <dgm:cxn modelId="{57D54B94-C81B-4202-B48F-CA2D4626ABB7}" type="presParOf" srcId="{0895FD5A-5586-4879-93CD-81C47B3A9C7F}" destId="{7FD07C9B-974D-4874-8DF3-D28D88F4F852}" srcOrd="0" destOrd="0" presId="urn:microsoft.com/office/officeart/2018/2/layout/IconVerticalSolidList"/>
    <dgm:cxn modelId="{168D9FB5-AEDE-4D3E-A2FA-0EAFF0849FAA}" type="presParOf" srcId="{0895FD5A-5586-4879-93CD-81C47B3A9C7F}" destId="{77F7EFB1-4CF2-4C48-A37A-7D7AB9A7B8A9}" srcOrd="1" destOrd="0" presId="urn:microsoft.com/office/officeart/2018/2/layout/IconVerticalSolidList"/>
    <dgm:cxn modelId="{C2C03631-8E26-4A02-BAA9-A0843187428B}" type="presParOf" srcId="{0895FD5A-5586-4879-93CD-81C47B3A9C7F}" destId="{8BE1F761-10C6-4E62-912B-2FE0D5196B33}" srcOrd="2" destOrd="0" presId="urn:microsoft.com/office/officeart/2018/2/layout/IconVerticalSolidList"/>
    <dgm:cxn modelId="{0B4D358B-3EAA-4B0A-8818-1C0C262D2EAC}" type="presParOf" srcId="{0895FD5A-5586-4879-93CD-81C47B3A9C7F}" destId="{A72D6370-DC18-4851-A5B0-E1F91D0D8E53}" srcOrd="3" destOrd="0" presId="urn:microsoft.com/office/officeart/2018/2/layout/IconVerticalSolidList"/>
    <dgm:cxn modelId="{81BC8F3E-8D20-47FB-9E98-DEB00ACA40B4}" type="presParOf" srcId="{0895FD5A-5586-4879-93CD-81C47B3A9C7F}" destId="{69D1784D-9230-4B51-A8B8-1595955C25D7}" srcOrd="4" destOrd="0" presId="urn:microsoft.com/office/officeart/2018/2/layout/IconVerticalSolidList"/>
    <dgm:cxn modelId="{2B7ED762-3538-4A82-AF86-49D160F1557A}" type="presParOf" srcId="{9822E1D5-6683-41BF-9CB0-5F1CE3CECDFE}" destId="{B50F68F3-51C5-4B0D-88E1-108CC4C786DC}" srcOrd="1" destOrd="0" presId="urn:microsoft.com/office/officeart/2018/2/layout/IconVerticalSolidList"/>
    <dgm:cxn modelId="{ADBEEC8A-4C67-4BC3-9980-110F26464BBC}" type="presParOf" srcId="{9822E1D5-6683-41BF-9CB0-5F1CE3CECDFE}" destId="{25795B6D-D889-400F-A2F4-430BFABF73D4}" srcOrd="2" destOrd="0" presId="urn:microsoft.com/office/officeart/2018/2/layout/IconVerticalSolidList"/>
    <dgm:cxn modelId="{17835517-8DF2-4A14-986B-462BCFDB07F7}" type="presParOf" srcId="{25795B6D-D889-400F-A2F4-430BFABF73D4}" destId="{7996B8FB-0AB7-4C0A-9E10-6DF22EF6BB86}" srcOrd="0" destOrd="0" presId="urn:microsoft.com/office/officeart/2018/2/layout/IconVerticalSolidList"/>
    <dgm:cxn modelId="{666235AF-17C3-4FBB-B4E7-F3F20B31DB84}" type="presParOf" srcId="{25795B6D-D889-400F-A2F4-430BFABF73D4}" destId="{B0A7A907-0F42-4AF3-AE73-454E3B00AB99}" srcOrd="1" destOrd="0" presId="urn:microsoft.com/office/officeart/2018/2/layout/IconVerticalSolidList"/>
    <dgm:cxn modelId="{67BD0097-AD50-48DB-8748-E27682A385F8}" type="presParOf" srcId="{25795B6D-D889-400F-A2F4-430BFABF73D4}" destId="{77F9C106-D5F9-4D92-9C76-A154A0277705}" srcOrd="2" destOrd="0" presId="urn:microsoft.com/office/officeart/2018/2/layout/IconVerticalSolidList"/>
    <dgm:cxn modelId="{F655CF6A-F7A6-43A8-97CF-D81C1E4FFADC}" type="presParOf" srcId="{25795B6D-D889-400F-A2F4-430BFABF73D4}" destId="{1DDC6FAB-BA59-40F3-AB6C-BB9FEA3B044A}" srcOrd="3" destOrd="0" presId="urn:microsoft.com/office/officeart/2018/2/layout/IconVerticalSolidList"/>
    <dgm:cxn modelId="{4A46E2EC-536B-4306-BA8C-592B3E75A967}" type="presParOf" srcId="{25795B6D-D889-400F-A2F4-430BFABF73D4}" destId="{97653634-EA3D-4C3F-A751-08F873C7768E}" srcOrd="4" destOrd="0" presId="urn:microsoft.com/office/officeart/2018/2/layout/IconVerticalSolidList"/>
    <dgm:cxn modelId="{A6B0F2CF-9C23-4E4A-B71E-20141C5F9042}" type="presParOf" srcId="{9822E1D5-6683-41BF-9CB0-5F1CE3CECDFE}" destId="{F9E82CDB-7F73-4F38-96D0-D6EA3281918C}" srcOrd="3" destOrd="0" presId="urn:microsoft.com/office/officeart/2018/2/layout/IconVerticalSolidList"/>
    <dgm:cxn modelId="{5556EB71-F94D-44C1-82AD-3799A044B4CE}" type="presParOf" srcId="{9822E1D5-6683-41BF-9CB0-5F1CE3CECDFE}" destId="{170E42EB-8D27-4739-B434-051D64E42005}" srcOrd="4" destOrd="0" presId="urn:microsoft.com/office/officeart/2018/2/layout/IconVerticalSolidList"/>
    <dgm:cxn modelId="{71AAD94F-2EDD-421C-AD93-1C3F46CF105A}" type="presParOf" srcId="{170E42EB-8D27-4739-B434-051D64E42005}" destId="{522347F8-4D1A-46B2-9CFC-11756B08D3FF}" srcOrd="0" destOrd="0" presId="urn:microsoft.com/office/officeart/2018/2/layout/IconVerticalSolidList"/>
    <dgm:cxn modelId="{B048AADD-ACCA-472C-8468-1F1888CC6885}" type="presParOf" srcId="{170E42EB-8D27-4739-B434-051D64E42005}" destId="{9CDFAE2C-9BFB-4B11-BA10-7802A2AF92AB}" srcOrd="1" destOrd="0" presId="urn:microsoft.com/office/officeart/2018/2/layout/IconVerticalSolidList"/>
    <dgm:cxn modelId="{3D8670F6-5406-43F7-836F-D2D810149279}" type="presParOf" srcId="{170E42EB-8D27-4739-B434-051D64E42005}" destId="{227E7DFE-74D6-4E62-9927-C3AE41D43BEC}" srcOrd="2" destOrd="0" presId="urn:microsoft.com/office/officeart/2018/2/layout/IconVerticalSolidList"/>
    <dgm:cxn modelId="{3CAA3F07-9C30-4BE3-A6FF-D438B0324664}" type="presParOf" srcId="{170E42EB-8D27-4739-B434-051D64E42005}" destId="{B65CF0DB-CA05-4B76-890D-1D9A3ACF15E8}" srcOrd="3" destOrd="0" presId="urn:microsoft.com/office/officeart/2018/2/layout/IconVerticalSolidList"/>
    <dgm:cxn modelId="{0B2E5087-CD24-463E-BF02-F294D36F012C}" type="presParOf" srcId="{170E42EB-8D27-4739-B434-051D64E42005}" destId="{D9E27903-084A-4A4F-9AFA-2875639BB326}" srcOrd="4" destOrd="0" presId="urn:microsoft.com/office/officeart/2018/2/layout/IconVerticalSolidList"/>
    <dgm:cxn modelId="{34389AEB-7FE7-49A9-93CC-C7527187E586}" type="presParOf" srcId="{9822E1D5-6683-41BF-9CB0-5F1CE3CECDFE}" destId="{84818E4E-50F2-4DCE-835F-7B20BAC5B38B}" srcOrd="5" destOrd="0" presId="urn:microsoft.com/office/officeart/2018/2/layout/IconVerticalSolidList"/>
    <dgm:cxn modelId="{8477B12A-9AAC-4550-A105-15F6A75F070B}" type="presParOf" srcId="{9822E1D5-6683-41BF-9CB0-5F1CE3CECDFE}" destId="{3A8CBBD7-2C79-4CFA-96A5-C838B7725BE4}" srcOrd="6" destOrd="0" presId="urn:microsoft.com/office/officeart/2018/2/layout/IconVerticalSolidList"/>
    <dgm:cxn modelId="{D230DD54-CA9C-4432-BFD3-0C847C28A8FA}" type="presParOf" srcId="{3A8CBBD7-2C79-4CFA-96A5-C838B7725BE4}" destId="{4CD75B07-30BF-49EF-98DB-D8D1898BCC97}" srcOrd="0" destOrd="0" presId="urn:microsoft.com/office/officeart/2018/2/layout/IconVerticalSolidList"/>
    <dgm:cxn modelId="{C44BB071-9F8A-4A4C-AF08-524DFE1F8C80}" type="presParOf" srcId="{3A8CBBD7-2C79-4CFA-96A5-C838B7725BE4}" destId="{D18FCFCF-22B0-4971-8E08-E609304BC82F}" srcOrd="1" destOrd="0" presId="urn:microsoft.com/office/officeart/2018/2/layout/IconVerticalSolidList"/>
    <dgm:cxn modelId="{CBEF9442-20F6-4C2F-BBF8-49071A5DA215}" type="presParOf" srcId="{3A8CBBD7-2C79-4CFA-96A5-C838B7725BE4}" destId="{F5DBB1A7-AEF9-43A5-AA6C-D267E5CE3428}" srcOrd="2" destOrd="0" presId="urn:microsoft.com/office/officeart/2018/2/layout/IconVerticalSolidList"/>
    <dgm:cxn modelId="{7075B42A-FBD1-422E-B5B6-07AFA0F6CB2E}" type="presParOf" srcId="{3A8CBBD7-2C79-4CFA-96A5-C838B7725BE4}" destId="{595E6D60-5257-4C58-9A8C-A2337C18298A}" srcOrd="3" destOrd="0" presId="urn:microsoft.com/office/officeart/2018/2/layout/IconVerticalSolidList"/>
    <dgm:cxn modelId="{B187180C-CA31-4E4F-A56B-C227A3E0C1DE}" type="presParOf" srcId="{3A8CBBD7-2C79-4CFA-96A5-C838B7725BE4}" destId="{17570617-4C8B-462E-B51D-75BBB4FFC87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B99F6-83D1-4B04-BC91-45E709AAC53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D3DD98-98DB-4E16-8FF8-5FAEDCFB64D4}">
      <dgm:prSet/>
      <dgm:spPr/>
      <dgm:t>
        <a:bodyPr/>
        <a:lstStyle/>
        <a:p>
          <a:r>
            <a:rPr lang="en-US"/>
            <a:t>ELA</a:t>
          </a:r>
        </a:p>
      </dgm:t>
    </dgm:pt>
    <dgm:pt modelId="{713C8411-21BC-419F-868B-8F3ACC6B541B}" type="parTrans" cxnId="{ABE9E142-B1D0-4068-B8D9-DB34C3AADB07}">
      <dgm:prSet/>
      <dgm:spPr/>
      <dgm:t>
        <a:bodyPr/>
        <a:lstStyle/>
        <a:p>
          <a:endParaRPr lang="en-US"/>
        </a:p>
      </dgm:t>
    </dgm:pt>
    <dgm:pt modelId="{66E48AA8-C8C9-464E-8D31-904A731DDE8F}" type="sibTrans" cxnId="{ABE9E142-B1D0-4068-B8D9-DB34C3AADB07}">
      <dgm:prSet/>
      <dgm:spPr/>
      <dgm:t>
        <a:bodyPr/>
        <a:lstStyle/>
        <a:p>
          <a:endParaRPr lang="en-US"/>
        </a:p>
      </dgm:t>
    </dgm:pt>
    <dgm:pt modelId="{DEA8C50B-029D-4B56-9EDA-A327C6A0AEB1}">
      <dgm:prSet/>
      <dgm:spPr/>
      <dgm:t>
        <a:bodyPr/>
        <a:lstStyle/>
        <a:p>
          <a:r>
            <a:rPr lang="en-US"/>
            <a:t>Math</a:t>
          </a:r>
        </a:p>
      </dgm:t>
    </dgm:pt>
    <dgm:pt modelId="{726EC0DC-81AD-4654-A5A8-CC88CA06D8F6}" type="parTrans" cxnId="{9EEE6794-1DBC-41BB-B8E0-837C779CF9C1}">
      <dgm:prSet/>
      <dgm:spPr/>
      <dgm:t>
        <a:bodyPr/>
        <a:lstStyle/>
        <a:p>
          <a:endParaRPr lang="en-US"/>
        </a:p>
      </dgm:t>
    </dgm:pt>
    <dgm:pt modelId="{A01F233C-58EE-42E7-AEDA-58E20FCBB7B5}" type="sibTrans" cxnId="{9EEE6794-1DBC-41BB-B8E0-837C779CF9C1}">
      <dgm:prSet/>
      <dgm:spPr/>
      <dgm:t>
        <a:bodyPr/>
        <a:lstStyle/>
        <a:p>
          <a:endParaRPr lang="en-US"/>
        </a:p>
      </dgm:t>
    </dgm:pt>
    <dgm:pt modelId="{C95AD0C4-2413-4661-A7B2-C192C11157B3}">
      <dgm:prSet/>
      <dgm:spPr/>
      <dgm:t>
        <a:bodyPr/>
        <a:lstStyle/>
        <a:p>
          <a:r>
            <a:rPr lang="en-US"/>
            <a:t>Social Studies</a:t>
          </a:r>
        </a:p>
      </dgm:t>
    </dgm:pt>
    <dgm:pt modelId="{BFCBA0A2-49A6-4BD7-ADB3-E4B21EFE03D9}" type="parTrans" cxnId="{32F73DAE-5D76-453A-822B-E5C89971D740}">
      <dgm:prSet/>
      <dgm:spPr/>
      <dgm:t>
        <a:bodyPr/>
        <a:lstStyle/>
        <a:p>
          <a:endParaRPr lang="en-US"/>
        </a:p>
      </dgm:t>
    </dgm:pt>
    <dgm:pt modelId="{064D4CA4-83FC-42FA-89C1-B02EE1DF6C81}" type="sibTrans" cxnId="{32F73DAE-5D76-453A-822B-E5C89971D740}">
      <dgm:prSet/>
      <dgm:spPr/>
      <dgm:t>
        <a:bodyPr/>
        <a:lstStyle/>
        <a:p>
          <a:endParaRPr lang="en-US"/>
        </a:p>
      </dgm:t>
    </dgm:pt>
    <dgm:pt modelId="{67CBE2B1-F8F1-49BD-BED2-29C6572BB141}">
      <dgm:prSet/>
      <dgm:spPr/>
      <dgm:t>
        <a:bodyPr/>
        <a:lstStyle/>
        <a:p>
          <a:r>
            <a:rPr lang="en-US"/>
            <a:t>Science</a:t>
          </a:r>
        </a:p>
      </dgm:t>
    </dgm:pt>
    <dgm:pt modelId="{75957C01-9665-42A8-B1AC-1DDC68CE06CB}" type="parTrans" cxnId="{B1CDB486-FA26-4DF8-952F-BEFA66FEAA1D}">
      <dgm:prSet/>
      <dgm:spPr/>
      <dgm:t>
        <a:bodyPr/>
        <a:lstStyle/>
        <a:p>
          <a:endParaRPr lang="en-US"/>
        </a:p>
      </dgm:t>
    </dgm:pt>
    <dgm:pt modelId="{B79A7474-EB81-4631-98B1-5CDC6ECAF102}" type="sibTrans" cxnId="{B1CDB486-FA26-4DF8-952F-BEFA66FEAA1D}">
      <dgm:prSet/>
      <dgm:spPr/>
      <dgm:t>
        <a:bodyPr/>
        <a:lstStyle/>
        <a:p>
          <a:endParaRPr lang="en-US"/>
        </a:p>
      </dgm:t>
    </dgm:pt>
    <dgm:pt modelId="{8F7C5CBD-B7A2-4C9A-89D3-C9FE9E1A5300}">
      <dgm:prSet/>
      <dgm:spPr/>
      <dgm:t>
        <a:bodyPr/>
        <a:lstStyle/>
        <a:p>
          <a:r>
            <a:rPr lang="en-US" dirty="0"/>
            <a:t>PE/Kickstart/Health/Athletics/Pre Athletics</a:t>
          </a:r>
        </a:p>
      </dgm:t>
    </dgm:pt>
    <dgm:pt modelId="{800402E2-3DB8-4AEF-9E6E-C2EB8169D79D}" type="parTrans" cxnId="{FFEEC765-BFB0-4A4C-87C1-3D522CF4A493}">
      <dgm:prSet/>
      <dgm:spPr/>
      <dgm:t>
        <a:bodyPr/>
        <a:lstStyle/>
        <a:p>
          <a:endParaRPr lang="en-US"/>
        </a:p>
      </dgm:t>
    </dgm:pt>
    <dgm:pt modelId="{F44F4D50-B646-4558-9250-6732919B51FC}" type="sibTrans" cxnId="{FFEEC765-BFB0-4A4C-87C1-3D522CF4A493}">
      <dgm:prSet/>
      <dgm:spPr/>
      <dgm:t>
        <a:bodyPr/>
        <a:lstStyle/>
        <a:p>
          <a:endParaRPr lang="en-US"/>
        </a:p>
      </dgm:t>
    </dgm:pt>
    <dgm:pt modelId="{EEF4D8A5-509B-4A08-ACDC-1A37551E103F}">
      <dgm:prSet/>
      <dgm:spPr/>
      <dgm:t>
        <a:bodyPr/>
        <a:lstStyle/>
        <a:p>
          <a:r>
            <a:rPr lang="en-US" dirty="0"/>
            <a:t>Elective</a:t>
          </a:r>
        </a:p>
      </dgm:t>
    </dgm:pt>
    <dgm:pt modelId="{E1BC09C8-D0E0-4A48-B950-166ADFB48913}" type="parTrans" cxnId="{F7A78F24-BE6F-4EA9-94C4-B348F13F09DD}">
      <dgm:prSet/>
      <dgm:spPr/>
      <dgm:t>
        <a:bodyPr/>
        <a:lstStyle/>
        <a:p>
          <a:endParaRPr lang="en-US"/>
        </a:p>
      </dgm:t>
    </dgm:pt>
    <dgm:pt modelId="{BD486958-E615-4736-B6F5-F7EDA9D7B876}" type="sibTrans" cxnId="{F7A78F24-BE6F-4EA9-94C4-B348F13F09DD}">
      <dgm:prSet/>
      <dgm:spPr/>
      <dgm:t>
        <a:bodyPr/>
        <a:lstStyle/>
        <a:p>
          <a:endParaRPr lang="en-US"/>
        </a:p>
      </dgm:t>
    </dgm:pt>
    <dgm:pt modelId="{37408E41-7319-43E7-91BD-55F7456D10D4}">
      <dgm:prSet/>
      <dgm:spPr/>
      <dgm:t>
        <a:bodyPr/>
        <a:lstStyle/>
        <a:p>
          <a:r>
            <a:rPr lang="en-US"/>
            <a:t>Elective</a:t>
          </a:r>
        </a:p>
      </dgm:t>
    </dgm:pt>
    <dgm:pt modelId="{1283E4FB-3CAC-404C-A440-DC06278DBC00}" type="parTrans" cxnId="{405DA124-7A47-4DBB-8F7A-41592B477A31}">
      <dgm:prSet/>
      <dgm:spPr/>
      <dgm:t>
        <a:bodyPr/>
        <a:lstStyle/>
        <a:p>
          <a:endParaRPr lang="en-US"/>
        </a:p>
      </dgm:t>
    </dgm:pt>
    <dgm:pt modelId="{871132F0-2CDD-4799-82A3-5A1649F6C04B}" type="sibTrans" cxnId="{405DA124-7A47-4DBB-8F7A-41592B477A31}">
      <dgm:prSet/>
      <dgm:spPr/>
      <dgm:t>
        <a:bodyPr/>
        <a:lstStyle/>
        <a:p>
          <a:endParaRPr lang="en-US"/>
        </a:p>
      </dgm:t>
    </dgm:pt>
    <dgm:pt modelId="{B1EBD960-E418-4C1A-94AA-C2DBF90C813F}">
      <dgm:prSet/>
      <dgm:spPr/>
      <dgm:t>
        <a:bodyPr/>
        <a:lstStyle/>
        <a:p>
          <a:r>
            <a:rPr lang="en-US"/>
            <a:t>Advisory</a:t>
          </a:r>
        </a:p>
      </dgm:t>
    </dgm:pt>
    <dgm:pt modelId="{721844EB-5460-424C-8D45-4888AB6765E1}" type="parTrans" cxnId="{46FDD43A-709B-4093-8086-8BECD8AC0C5F}">
      <dgm:prSet/>
      <dgm:spPr/>
      <dgm:t>
        <a:bodyPr/>
        <a:lstStyle/>
        <a:p>
          <a:endParaRPr lang="en-US"/>
        </a:p>
      </dgm:t>
    </dgm:pt>
    <dgm:pt modelId="{934E7428-4EAC-4141-9D82-B944EC2D4C89}" type="sibTrans" cxnId="{46FDD43A-709B-4093-8086-8BECD8AC0C5F}">
      <dgm:prSet/>
      <dgm:spPr/>
      <dgm:t>
        <a:bodyPr/>
        <a:lstStyle/>
        <a:p>
          <a:endParaRPr lang="en-US"/>
        </a:p>
      </dgm:t>
    </dgm:pt>
    <dgm:pt modelId="{FC456D5E-20B4-4B83-B6C0-F3667F0847E8}" type="pres">
      <dgm:prSet presAssocID="{8FDB99F6-83D1-4B04-BC91-45E709AAC53B}" presName="Name0" presStyleCnt="0">
        <dgm:presLayoutVars>
          <dgm:dir/>
          <dgm:animLvl val="lvl"/>
          <dgm:resizeHandles val="exact"/>
        </dgm:presLayoutVars>
      </dgm:prSet>
      <dgm:spPr/>
    </dgm:pt>
    <dgm:pt modelId="{33297AC3-9FF7-4A1A-A8EC-5987BA914F4C}" type="pres">
      <dgm:prSet presAssocID="{05D3DD98-98DB-4E16-8FF8-5FAEDCFB64D4}" presName="linNode" presStyleCnt="0"/>
      <dgm:spPr/>
    </dgm:pt>
    <dgm:pt modelId="{C2A6E9BD-3AF7-414A-B022-F0B74131896A}" type="pres">
      <dgm:prSet presAssocID="{05D3DD98-98DB-4E16-8FF8-5FAEDCFB64D4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DB3C61CD-62CF-47D6-950D-619005638CC6}" type="pres">
      <dgm:prSet presAssocID="{66E48AA8-C8C9-464E-8D31-904A731DDE8F}" presName="sp" presStyleCnt="0"/>
      <dgm:spPr/>
    </dgm:pt>
    <dgm:pt modelId="{FAD2DBC8-002D-41FC-B1C0-01DE5B3645FB}" type="pres">
      <dgm:prSet presAssocID="{DEA8C50B-029D-4B56-9EDA-A327C6A0AEB1}" presName="linNode" presStyleCnt="0"/>
      <dgm:spPr/>
    </dgm:pt>
    <dgm:pt modelId="{13690568-D825-43E7-BF0C-36EEF4267E94}" type="pres">
      <dgm:prSet presAssocID="{DEA8C50B-029D-4B56-9EDA-A327C6A0AEB1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DEB23DEF-D94A-4B00-8C6C-00A61F7D390D}" type="pres">
      <dgm:prSet presAssocID="{A01F233C-58EE-42E7-AEDA-58E20FCBB7B5}" presName="sp" presStyleCnt="0"/>
      <dgm:spPr/>
    </dgm:pt>
    <dgm:pt modelId="{12C4FA45-2B5D-43AB-9521-F0B2B50DC2EB}" type="pres">
      <dgm:prSet presAssocID="{C95AD0C4-2413-4661-A7B2-C192C11157B3}" presName="linNode" presStyleCnt="0"/>
      <dgm:spPr/>
    </dgm:pt>
    <dgm:pt modelId="{4E9A982B-12C9-4650-AD33-8CE8E9107B90}" type="pres">
      <dgm:prSet presAssocID="{C95AD0C4-2413-4661-A7B2-C192C11157B3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7D257EE7-9B46-4E61-AE5D-4A5CCAD23887}" type="pres">
      <dgm:prSet presAssocID="{064D4CA4-83FC-42FA-89C1-B02EE1DF6C81}" presName="sp" presStyleCnt="0"/>
      <dgm:spPr/>
    </dgm:pt>
    <dgm:pt modelId="{A31B4BB9-9DFA-4F7E-999A-E016406AAE68}" type="pres">
      <dgm:prSet presAssocID="{67CBE2B1-F8F1-49BD-BED2-29C6572BB141}" presName="linNode" presStyleCnt="0"/>
      <dgm:spPr/>
    </dgm:pt>
    <dgm:pt modelId="{F9ADD939-55E4-4265-AB74-EED8676A2CCD}" type="pres">
      <dgm:prSet presAssocID="{67CBE2B1-F8F1-49BD-BED2-29C6572BB141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BFD29F2A-25C2-4E56-B684-8EEC0426D6B9}" type="pres">
      <dgm:prSet presAssocID="{B79A7474-EB81-4631-98B1-5CDC6ECAF102}" presName="sp" presStyleCnt="0"/>
      <dgm:spPr/>
    </dgm:pt>
    <dgm:pt modelId="{1F1848F9-B9B2-45B4-8EB5-F1CCD3949435}" type="pres">
      <dgm:prSet presAssocID="{8F7C5CBD-B7A2-4C9A-89D3-C9FE9E1A5300}" presName="linNode" presStyleCnt="0"/>
      <dgm:spPr/>
    </dgm:pt>
    <dgm:pt modelId="{4BF99735-9895-40D2-8F8D-CD3A17BCE970}" type="pres">
      <dgm:prSet presAssocID="{8F7C5CBD-B7A2-4C9A-89D3-C9FE9E1A5300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BF47EAE7-4854-4081-BD3E-B8D601E14574}" type="pres">
      <dgm:prSet presAssocID="{F44F4D50-B646-4558-9250-6732919B51FC}" presName="sp" presStyleCnt="0"/>
      <dgm:spPr/>
    </dgm:pt>
    <dgm:pt modelId="{B66E5870-2976-44C3-90C6-2035ADDE9B04}" type="pres">
      <dgm:prSet presAssocID="{EEF4D8A5-509B-4A08-ACDC-1A37551E103F}" presName="linNode" presStyleCnt="0"/>
      <dgm:spPr/>
    </dgm:pt>
    <dgm:pt modelId="{CA3DD861-F1F6-4281-9D01-7A19045C2C89}" type="pres">
      <dgm:prSet presAssocID="{EEF4D8A5-509B-4A08-ACDC-1A37551E103F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CCB21165-C40C-42F2-86CE-C33FAC2EA011}" type="pres">
      <dgm:prSet presAssocID="{BD486958-E615-4736-B6F5-F7EDA9D7B876}" presName="sp" presStyleCnt="0"/>
      <dgm:spPr/>
    </dgm:pt>
    <dgm:pt modelId="{120BC615-32DD-40DD-A4E4-5BB7829729CA}" type="pres">
      <dgm:prSet presAssocID="{37408E41-7319-43E7-91BD-55F7456D10D4}" presName="linNode" presStyleCnt="0"/>
      <dgm:spPr/>
    </dgm:pt>
    <dgm:pt modelId="{EA080461-0AEC-4D5E-984E-E4CB4B84A4BB}" type="pres">
      <dgm:prSet presAssocID="{37408E41-7319-43E7-91BD-55F7456D10D4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A4DA0808-BDC7-4882-9751-608781D7B961}" type="pres">
      <dgm:prSet presAssocID="{871132F0-2CDD-4799-82A3-5A1649F6C04B}" presName="sp" presStyleCnt="0"/>
      <dgm:spPr/>
    </dgm:pt>
    <dgm:pt modelId="{C023443A-30F4-41F2-8F00-6D56B7EC83AB}" type="pres">
      <dgm:prSet presAssocID="{B1EBD960-E418-4C1A-94AA-C2DBF90C813F}" presName="linNode" presStyleCnt="0"/>
      <dgm:spPr/>
    </dgm:pt>
    <dgm:pt modelId="{EF593556-69C3-4BD6-A6ED-2C2A90E958B7}" type="pres">
      <dgm:prSet presAssocID="{B1EBD960-E418-4C1A-94AA-C2DBF90C813F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8A62B10-BA10-4C0D-9174-33374B79AAE9}" type="presOf" srcId="{B1EBD960-E418-4C1A-94AA-C2DBF90C813F}" destId="{EF593556-69C3-4BD6-A6ED-2C2A90E958B7}" srcOrd="0" destOrd="0" presId="urn:microsoft.com/office/officeart/2005/8/layout/vList5"/>
    <dgm:cxn modelId="{F7A78F24-BE6F-4EA9-94C4-B348F13F09DD}" srcId="{8FDB99F6-83D1-4B04-BC91-45E709AAC53B}" destId="{EEF4D8A5-509B-4A08-ACDC-1A37551E103F}" srcOrd="5" destOrd="0" parTransId="{E1BC09C8-D0E0-4A48-B950-166ADFB48913}" sibTransId="{BD486958-E615-4736-B6F5-F7EDA9D7B876}"/>
    <dgm:cxn modelId="{405DA124-7A47-4DBB-8F7A-41592B477A31}" srcId="{8FDB99F6-83D1-4B04-BC91-45E709AAC53B}" destId="{37408E41-7319-43E7-91BD-55F7456D10D4}" srcOrd="6" destOrd="0" parTransId="{1283E4FB-3CAC-404C-A440-DC06278DBC00}" sibTransId="{871132F0-2CDD-4799-82A3-5A1649F6C04B}"/>
    <dgm:cxn modelId="{92E52939-EDEB-471A-8387-641FF47DE580}" type="presOf" srcId="{8F7C5CBD-B7A2-4C9A-89D3-C9FE9E1A5300}" destId="{4BF99735-9895-40D2-8F8D-CD3A17BCE970}" srcOrd="0" destOrd="0" presId="urn:microsoft.com/office/officeart/2005/8/layout/vList5"/>
    <dgm:cxn modelId="{46FDD43A-709B-4093-8086-8BECD8AC0C5F}" srcId="{8FDB99F6-83D1-4B04-BC91-45E709AAC53B}" destId="{B1EBD960-E418-4C1A-94AA-C2DBF90C813F}" srcOrd="7" destOrd="0" parTransId="{721844EB-5460-424C-8D45-4888AB6765E1}" sibTransId="{934E7428-4EAC-4141-9D82-B944EC2D4C89}"/>
    <dgm:cxn modelId="{ABE9E142-B1D0-4068-B8D9-DB34C3AADB07}" srcId="{8FDB99F6-83D1-4B04-BC91-45E709AAC53B}" destId="{05D3DD98-98DB-4E16-8FF8-5FAEDCFB64D4}" srcOrd="0" destOrd="0" parTransId="{713C8411-21BC-419F-868B-8F3ACC6B541B}" sibTransId="{66E48AA8-C8C9-464E-8D31-904A731DDE8F}"/>
    <dgm:cxn modelId="{FFEEC765-BFB0-4A4C-87C1-3D522CF4A493}" srcId="{8FDB99F6-83D1-4B04-BC91-45E709AAC53B}" destId="{8F7C5CBD-B7A2-4C9A-89D3-C9FE9E1A5300}" srcOrd="4" destOrd="0" parTransId="{800402E2-3DB8-4AEF-9E6E-C2EB8169D79D}" sibTransId="{F44F4D50-B646-4558-9250-6732919B51FC}"/>
    <dgm:cxn modelId="{8C1E414B-5941-4B53-9502-EF7D00AF30D3}" type="presOf" srcId="{DEA8C50B-029D-4B56-9EDA-A327C6A0AEB1}" destId="{13690568-D825-43E7-BF0C-36EEF4267E94}" srcOrd="0" destOrd="0" presId="urn:microsoft.com/office/officeart/2005/8/layout/vList5"/>
    <dgm:cxn modelId="{B1CDB486-FA26-4DF8-952F-BEFA66FEAA1D}" srcId="{8FDB99F6-83D1-4B04-BC91-45E709AAC53B}" destId="{67CBE2B1-F8F1-49BD-BED2-29C6572BB141}" srcOrd="3" destOrd="0" parTransId="{75957C01-9665-42A8-B1AC-1DDC68CE06CB}" sibTransId="{B79A7474-EB81-4631-98B1-5CDC6ECAF102}"/>
    <dgm:cxn modelId="{64DEC489-41D7-4A6D-8051-094D3DDCC304}" type="presOf" srcId="{C95AD0C4-2413-4661-A7B2-C192C11157B3}" destId="{4E9A982B-12C9-4650-AD33-8CE8E9107B90}" srcOrd="0" destOrd="0" presId="urn:microsoft.com/office/officeart/2005/8/layout/vList5"/>
    <dgm:cxn modelId="{AA7D6D8E-8EC8-4AA7-8C50-40993BFD35DC}" type="presOf" srcId="{05D3DD98-98DB-4E16-8FF8-5FAEDCFB64D4}" destId="{C2A6E9BD-3AF7-414A-B022-F0B74131896A}" srcOrd="0" destOrd="0" presId="urn:microsoft.com/office/officeart/2005/8/layout/vList5"/>
    <dgm:cxn modelId="{9EEE6794-1DBC-41BB-B8E0-837C779CF9C1}" srcId="{8FDB99F6-83D1-4B04-BC91-45E709AAC53B}" destId="{DEA8C50B-029D-4B56-9EDA-A327C6A0AEB1}" srcOrd="1" destOrd="0" parTransId="{726EC0DC-81AD-4654-A5A8-CC88CA06D8F6}" sibTransId="{A01F233C-58EE-42E7-AEDA-58E20FCBB7B5}"/>
    <dgm:cxn modelId="{32F73DAE-5D76-453A-822B-E5C89971D740}" srcId="{8FDB99F6-83D1-4B04-BC91-45E709AAC53B}" destId="{C95AD0C4-2413-4661-A7B2-C192C11157B3}" srcOrd="2" destOrd="0" parTransId="{BFCBA0A2-49A6-4BD7-ADB3-E4B21EFE03D9}" sibTransId="{064D4CA4-83FC-42FA-89C1-B02EE1DF6C81}"/>
    <dgm:cxn modelId="{4CF236CA-97D8-44F6-9528-4A709D4BDAB6}" type="presOf" srcId="{37408E41-7319-43E7-91BD-55F7456D10D4}" destId="{EA080461-0AEC-4D5E-984E-E4CB4B84A4BB}" srcOrd="0" destOrd="0" presId="urn:microsoft.com/office/officeart/2005/8/layout/vList5"/>
    <dgm:cxn modelId="{EAA21CD0-B8DA-4B11-A0E1-350FCA129ADA}" type="presOf" srcId="{67CBE2B1-F8F1-49BD-BED2-29C6572BB141}" destId="{F9ADD939-55E4-4265-AB74-EED8676A2CCD}" srcOrd="0" destOrd="0" presId="urn:microsoft.com/office/officeart/2005/8/layout/vList5"/>
    <dgm:cxn modelId="{CD5C6BD3-E4D5-40B8-B412-5A4C550C511C}" type="presOf" srcId="{8FDB99F6-83D1-4B04-BC91-45E709AAC53B}" destId="{FC456D5E-20B4-4B83-B6C0-F3667F0847E8}" srcOrd="0" destOrd="0" presId="urn:microsoft.com/office/officeart/2005/8/layout/vList5"/>
    <dgm:cxn modelId="{B5D5BCF7-8954-419C-8FA8-8E42383CEEA0}" type="presOf" srcId="{EEF4D8A5-509B-4A08-ACDC-1A37551E103F}" destId="{CA3DD861-F1F6-4281-9D01-7A19045C2C89}" srcOrd="0" destOrd="0" presId="urn:microsoft.com/office/officeart/2005/8/layout/vList5"/>
    <dgm:cxn modelId="{F4177C26-C133-4DD6-AF93-9CFE6FC37D12}" type="presParOf" srcId="{FC456D5E-20B4-4B83-B6C0-F3667F0847E8}" destId="{33297AC3-9FF7-4A1A-A8EC-5987BA914F4C}" srcOrd="0" destOrd="0" presId="urn:microsoft.com/office/officeart/2005/8/layout/vList5"/>
    <dgm:cxn modelId="{A64C1A71-4A52-46AC-BC33-C2CA677FB793}" type="presParOf" srcId="{33297AC3-9FF7-4A1A-A8EC-5987BA914F4C}" destId="{C2A6E9BD-3AF7-414A-B022-F0B74131896A}" srcOrd="0" destOrd="0" presId="urn:microsoft.com/office/officeart/2005/8/layout/vList5"/>
    <dgm:cxn modelId="{8BB49BE3-CC09-45CF-BAD4-D2D744A0AE8B}" type="presParOf" srcId="{FC456D5E-20B4-4B83-B6C0-F3667F0847E8}" destId="{DB3C61CD-62CF-47D6-950D-619005638CC6}" srcOrd="1" destOrd="0" presId="urn:microsoft.com/office/officeart/2005/8/layout/vList5"/>
    <dgm:cxn modelId="{601B1147-763D-4260-96D5-DB238FF7A9F2}" type="presParOf" srcId="{FC456D5E-20B4-4B83-B6C0-F3667F0847E8}" destId="{FAD2DBC8-002D-41FC-B1C0-01DE5B3645FB}" srcOrd="2" destOrd="0" presId="urn:microsoft.com/office/officeart/2005/8/layout/vList5"/>
    <dgm:cxn modelId="{46179C0E-28EB-4C24-A35A-AC7E44D95430}" type="presParOf" srcId="{FAD2DBC8-002D-41FC-B1C0-01DE5B3645FB}" destId="{13690568-D825-43E7-BF0C-36EEF4267E94}" srcOrd="0" destOrd="0" presId="urn:microsoft.com/office/officeart/2005/8/layout/vList5"/>
    <dgm:cxn modelId="{4FF0DA92-44BF-4AB3-B3AC-5C953FC25287}" type="presParOf" srcId="{FC456D5E-20B4-4B83-B6C0-F3667F0847E8}" destId="{DEB23DEF-D94A-4B00-8C6C-00A61F7D390D}" srcOrd="3" destOrd="0" presId="urn:microsoft.com/office/officeart/2005/8/layout/vList5"/>
    <dgm:cxn modelId="{3E4CAD4C-AC20-40AE-9900-E3199D5A2878}" type="presParOf" srcId="{FC456D5E-20B4-4B83-B6C0-F3667F0847E8}" destId="{12C4FA45-2B5D-43AB-9521-F0B2B50DC2EB}" srcOrd="4" destOrd="0" presId="urn:microsoft.com/office/officeart/2005/8/layout/vList5"/>
    <dgm:cxn modelId="{C11AD04C-1C52-4840-9D26-9AF120F1F04E}" type="presParOf" srcId="{12C4FA45-2B5D-43AB-9521-F0B2B50DC2EB}" destId="{4E9A982B-12C9-4650-AD33-8CE8E9107B90}" srcOrd="0" destOrd="0" presId="urn:microsoft.com/office/officeart/2005/8/layout/vList5"/>
    <dgm:cxn modelId="{E3F6F3F7-BC22-4E65-BFFA-64074C147413}" type="presParOf" srcId="{FC456D5E-20B4-4B83-B6C0-F3667F0847E8}" destId="{7D257EE7-9B46-4E61-AE5D-4A5CCAD23887}" srcOrd="5" destOrd="0" presId="urn:microsoft.com/office/officeart/2005/8/layout/vList5"/>
    <dgm:cxn modelId="{2DC12FC2-1C71-4B7C-BBF6-7FC4F8BE4D31}" type="presParOf" srcId="{FC456D5E-20B4-4B83-B6C0-F3667F0847E8}" destId="{A31B4BB9-9DFA-4F7E-999A-E016406AAE68}" srcOrd="6" destOrd="0" presId="urn:microsoft.com/office/officeart/2005/8/layout/vList5"/>
    <dgm:cxn modelId="{C962AD53-07BF-4AE2-9E2E-431CB40ACB13}" type="presParOf" srcId="{A31B4BB9-9DFA-4F7E-999A-E016406AAE68}" destId="{F9ADD939-55E4-4265-AB74-EED8676A2CCD}" srcOrd="0" destOrd="0" presId="urn:microsoft.com/office/officeart/2005/8/layout/vList5"/>
    <dgm:cxn modelId="{B1947926-B033-499F-A945-62913CD69871}" type="presParOf" srcId="{FC456D5E-20B4-4B83-B6C0-F3667F0847E8}" destId="{BFD29F2A-25C2-4E56-B684-8EEC0426D6B9}" srcOrd="7" destOrd="0" presId="urn:microsoft.com/office/officeart/2005/8/layout/vList5"/>
    <dgm:cxn modelId="{26AC82FE-5AB4-4A0E-A2AE-7562FD830013}" type="presParOf" srcId="{FC456D5E-20B4-4B83-B6C0-F3667F0847E8}" destId="{1F1848F9-B9B2-45B4-8EB5-F1CCD3949435}" srcOrd="8" destOrd="0" presId="urn:microsoft.com/office/officeart/2005/8/layout/vList5"/>
    <dgm:cxn modelId="{30C89122-1142-4FE9-951E-0DDD2C240576}" type="presParOf" srcId="{1F1848F9-B9B2-45B4-8EB5-F1CCD3949435}" destId="{4BF99735-9895-40D2-8F8D-CD3A17BCE970}" srcOrd="0" destOrd="0" presId="urn:microsoft.com/office/officeart/2005/8/layout/vList5"/>
    <dgm:cxn modelId="{89046277-699C-4D5E-A224-F58F53163B84}" type="presParOf" srcId="{FC456D5E-20B4-4B83-B6C0-F3667F0847E8}" destId="{BF47EAE7-4854-4081-BD3E-B8D601E14574}" srcOrd="9" destOrd="0" presId="urn:microsoft.com/office/officeart/2005/8/layout/vList5"/>
    <dgm:cxn modelId="{E77D8A1E-5E59-40D5-836D-B8918F9F2A3F}" type="presParOf" srcId="{FC456D5E-20B4-4B83-B6C0-F3667F0847E8}" destId="{B66E5870-2976-44C3-90C6-2035ADDE9B04}" srcOrd="10" destOrd="0" presId="urn:microsoft.com/office/officeart/2005/8/layout/vList5"/>
    <dgm:cxn modelId="{7138BB35-5B98-4CDB-A8CD-CAA2811EED32}" type="presParOf" srcId="{B66E5870-2976-44C3-90C6-2035ADDE9B04}" destId="{CA3DD861-F1F6-4281-9D01-7A19045C2C89}" srcOrd="0" destOrd="0" presId="urn:microsoft.com/office/officeart/2005/8/layout/vList5"/>
    <dgm:cxn modelId="{0F350B51-2DCA-4D97-86FC-4C3C71AE0557}" type="presParOf" srcId="{FC456D5E-20B4-4B83-B6C0-F3667F0847E8}" destId="{CCB21165-C40C-42F2-86CE-C33FAC2EA011}" srcOrd="11" destOrd="0" presId="urn:microsoft.com/office/officeart/2005/8/layout/vList5"/>
    <dgm:cxn modelId="{6F215F6B-3024-4A83-8615-3CB29218B4BF}" type="presParOf" srcId="{FC456D5E-20B4-4B83-B6C0-F3667F0847E8}" destId="{120BC615-32DD-40DD-A4E4-5BB7829729CA}" srcOrd="12" destOrd="0" presId="urn:microsoft.com/office/officeart/2005/8/layout/vList5"/>
    <dgm:cxn modelId="{6DC5E579-3498-4E79-BCF5-37D2E77E8003}" type="presParOf" srcId="{120BC615-32DD-40DD-A4E4-5BB7829729CA}" destId="{EA080461-0AEC-4D5E-984E-E4CB4B84A4BB}" srcOrd="0" destOrd="0" presId="urn:microsoft.com/office/officeart/2005/8/layout/vList5"/>
    <dgm:cxn modelId="{723DF5B2-4E77-4383-8837-E09FBF3E7FFE}" type="presParOf" srcId="{FC456D5E-20B4-4B83-B6C0-F3667F0847E8}" destId="{A4DA0808-BDC7-4882-9751-608781D7B961}" srcOrd="13" destOrd="0" presId="urn:microsoft.com/office/officeart/2005/8/layout/vList5"/>
    <dgm:cxn modelId="{13E317E3-C4BC-4F60-9C13-17AEF37CC26F}" type="presParOf" srcId="{FC456D5E-20B4-4B83-B6C0-F3667F0847E8}" destId="{C023443A-30F4-41F2-8F00-6D56B7EC83AB}" srcOrd="14" destOrd="0" presId="urn:microsoft.com/office/officeart/2005/8/layout/vList5"/>
    <dgm:cxn modelId="{FB0B33B5-D2AD-4B4C-9CA5-D7A3C18FCB66}" type="presParOf" srcId="{C023443A-30F4-41F2-8F00-6D56B7EC83AB}" destId="{EF593556-69C3-4BD6-A6ED-2C2A90E958B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7EA5E-C39B-472C-9C7E-BDBE9B32E2E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08EB38-2117-47CD-8C63-5F9334692963}">
      <dgm:prSet/>
      <dgm:spPr/>
      <dgm:t>
        <a:bodyPr/>
        <a:lstStyle/>
        <a:p>
          <a:r>
            <a:rPr lang="en-US"/>
            <a:t>Rigor</a:t>
          </a:r>
        </a:p>
      </dgm:t>
    </dgm:pt>
    <dgm:pt modelId="{7350EE6D-FFE3-4995-AA82-E67D09CCD796}" type="parTrans" cxnId="{257E44D9-121B-4E99-A1C9-A5E9A3167975}">
      <dgm:prSet/>
      <dgm:spPr/>
      <dgm:t>
        <a:bodyPr/>
        <a:lstStyle/>
        <a:p>
          <a:endParaRPr lang="en-US"/>
        </a:p>
      </dgm:t>
    </dgm:pt>
    <dgm:pt modelId="{861E5318-AB15-4F2C-B830-400A295EDEA3}" type="sibTrans" cxnId="{257E44D9-121B-4E99-A1C9-A5E9A3167975}">
      <dgm:prSet/>
      <dgm:spPr/>
      <dgm:t>
        <a:bodyPr/>
        <a:lstStyle/>
        <a:p>
          <a:endParaRPr lang="en-US"/>
        </a:p>
      </dgm:t>
    </dgm:pt>
    <dgm:pt modelId="{50DC1591-5DB7-4308-85E2-AC4CF4B73AFE}">
      <dgm:prSet/>
      <dgm:spPr/>
      <dgm:t>
        <a:bodyPr/>
        <a:lstStyle/>
        <a:p>
          <a:r>
            <a:rPr lang="en-US"/>
            <a:t>Project based</a:t>
          </a:r>
        </a:p>
      </dgm:t>
    </dgm:pt>
    <dgm:pt modelId="{FB516DFE-9379-4D81-BD87-1E0897A072B4}" type="parTrans" cxnId="{A1454CA4-B4C1-4F33-9C73-D3D1AA42F064}">
      <dgm:prSet/>
      <dgm:spPr/>
      <dgm:t>
        <a:bodyPr/>
        <a:lstStyle/>
        <a:p>
          <a:endParaRPr lang="en-US"/>
        </a:p>
      </dgm:t>
    </dgm:pt>
    <dgm:pt modelId="{3F1009EC-7923-471F-A1DE-C58A2B1B0D43}" type="sibTrans" cxnId="{A1454CA4-B4C1-4F33-9C73-D3D1AA42F064}">
      <dgm:prSet/>
      <dgm:spPr/>
      <dgm:t>
        <a:bodyPr/>
        <a:lstStyle/>
        <a:p>
          <a:endParaRPr lang="en-US"/>
        </a:p>
      </dgm:t>
    </dgm:pt>
    <dgm:pt modelId="{A6D30CE3-09FC-4416-A70A-9660A9652FC3}">
      <dgm:prSet/>
      <dgm:spPr/>
      <dgm:t>
        <a:bodyPr/>
        <a:lstStyle/>
        <a:p>
          <a:r>
            <a:rPr lang="en-US"/>
            <a:t>Fast paced</a:t>
          </a:r>
        </a:p>
      </dgm:t>
    </dgm:pt>
    <dgm:pt modelId="{88A89E30-0549-4CC1-89A4-39A67D7A35CF}" type="parTrans" cxnId="{F7FDEBB1-E057-4FC5-B6D9-835967A593CE}">
      <dgm:prSet/>
      <dgm:spPr/>
      <dgm:t>
        <a:bodyPr/>
        <a:lstStyle/>
        <a:p>
          <a:endParaRPr lang="en-US"/>
        </a:p>
      </dgm:t>
    </dgm:pt>
    <dgm:pt modelId="{02117028-747E-4591-BF36-0F1AB2466183}" type="sibTrans" cxnId="{F7FDEBB1-E057-4FC5-B6D9-835967A593CE}">
      <dgm:prSet/>
      <dgm:spPr/>
      <dgm:t>
        <a:bodyPr/>
        <a:lstStyle/>
        <a:p>
          <a:endParaRPr lang="en-US"/>
        </a:p>
      </dgm:t>
    </dgm:pt>
    <dgm:pt modelId="{75630871-56CA-4F3F-AF22-15E2490E2BA9}">
      <dgm:prSet/>
      <dgm:spPr/>
      <dgm:t>
        <a:bodyPr/>
        <a:lstStyle/>
        <a:p>
          <a:r>
            <a:rPr lang="en-US"/>
            <a:t>Academically challenging</a:t>
          </a:r>
        </a:p>
      </dgm:t>
    </dgm:pt>
    <dgm:pt modelId="{F384A897-CAB0-450B-BA76-E533EBC7BBC5}" type="parTrans" cxnId="{DB02F18B-A728-497D-B54C-E750BDB67473}">
      <dgm:prSet/>
      <dgm:spPr/>
      <dgm:t>
        <a:bodyPr/>
        <a:lstStyle/>
        <a:p>
          <a:endParaRPr lang="en-US"/>
        </a:p>
      </dgm:t>
    </dgm:pt>
    <dgm:pt modelId="{DC7599B5-6D74-4918-8750-6ADEEC497E94}" type="sibTrans" cxnId="{DB02F18B-A728-497D-B54C-E750BDB67473}">
      <dgm:prSet/>
      <dgm:spPr/>
      <dgm:t>
        <a:bodyPr/>
        <a:lstStyle/>
        <a:p>
          <a:endParaRPr lang="en-US"/>
        </a:p>
      </dgm:t>
    </dgm:pt>
    <dgm:pt modelId="{722844A4-BE79-44E5-8995-6EE1E445D765}">
      <dgm:prSet/>
      <dgm:spPr/>
      <dgm:t>
        <a:bodyPr/>
        <a:lstStyle/>
        <a:p>
          <a:r>
            <a:rPr lang="en-US" dirty="0"/>
            <a:t>Success in ACC is 75 and above</a:t>
          </a:r>
        </a:p>
      </dgm:t>
    </dgm:pt>
    <dgm:pt modelId="{3DF438A7-B8F4-4B05-8C2C-F755B6E5B78E}" type="parTrans" cxnId="{65E35AB6-B4D6-4B28-8E6E-BD5144599C9F}">
      <dgm:prSet/>
      <dgm:spPr/>
      <dgm:t>
        <a:bodyPr/>
        <a:lstStyle/>
        <a:p>
          <a:endParaRPr lang="en-US"/>
        </a:p>
      </dgm:t>
    </dgm:pt>
    <dgm:pt modelId="{507575A5-5E14-45A7-9605-EDFF55FB67A3}" type="sibTrans" cxnId="{65E35AB6-B4D6-4B28-8E6E-BD5144599C9F}">
      <dgm:prSet/>
      <dgm:spPr/>
      <dgm:t>
        <a:bodyPr/>
        <a:lstStyle/>
        <a:p>
          <a:endParaRPr lang="en-US"/>
        </a:p>
      </dgm:t>
    </dgm:pt>
    <dgm:pt modelId="{B92DA368-99B1-4E99-AC97-3DBA80AED9FE}" type="pres">
      <dgm:prSet presAssocID="{95F7EA5E-C39B-472C-9C7E-BDBE9B32E2E8}" presName="diagram" presStyleCnt="0">
        <dgm:presLayoutVars>
          <dgm:dir/>
          <dgm:resizeHandles val="exact"/>
        </dgm:presLayoutVars>
      </dgm:prSet>
      <dgm:spPr/>
    </dgm:pt>
    <dgm:pt modelId="{95FED804-AE24-43B9-8ABF-60AB189FB825}" type="pres">
      <dgm:prSet presAssocID="{8A08EB38-2117-47CD-8C63-5F9334692963}" presName="node" presStyleLbl="node1" presStyleIdx="0" presStyleCnt="5">
        <dgm:presLayoutVars>
          <dgm:bulletEnabled val="1"/>
        </dgm:presLayoutVars>
      </dgm:prSet>
      <dgm:spPr/>
    </dgm:pt>
    <dgm:pt modelId="{3C07977C-4A10-450C-81BD-181733F54915}" type="pres">
      <dgm:prSet presAssocID="{861E5318-AB15-4F2C-B830-400A295EDEA3}" presName="sibTrans" presStyleCnt="0"/>
      <dgm:spPr/>
    </dgm:pt>
    <dgm:pt modelId="{2A1E3A2E-298D-4C27-9A6C-EFBD70663505}" type="pres">
      <dgm:prSet presAssocID="{50DC1591-5DB7-4308-85E2-AC4CF4B73AFE}" presName="node" presStyleLbl="node1" presStyleIdx="1" presStyleCnt="5">
        <dgm:presLayoutVars>
          <dgm:bulletEnabled val="1"/>
        </dgm:presLayoutVars>
      </dgm:prSet>
      <dgm:spPr/>
    </dgm:pt>
    <dgm:pt modelId="{DCCEAAA5-FAAD-4334-94C5-1A72A455B835}" type="pres">
      <dgm:prSet presAssocID="{3F1009EC-7923-471F-A1DE-C58A2B1B0D43}" presName="sibTrans" presStyleCnt="0"/>
      <dgm:spPr/>
    </dgm:pt>
    <dgm:pt modelId="{19D9EDE4-A7E7-4BED-92C5-EFDE48E111AC}" type="pres">
      <dgm:prSet presAssocID="{A6D30CE3-09FC-4416-A70A-9660A9652FC3}" presName="node" presStyleLbl="node1" presStyleIdx="2" presStyleCnt="5">
        <dgm:presLayoutVars>
          <dgm:bulletEnabled val="1"/>
        </dgm:presLayoutVars>
      </dgm:prSet>
      <dgm:spPr/>
    </dgm:pt>
    <dgm:pt modelId="{59351C24-950F-40CA-9019-735C2532359C}" type="pres">
      <dgm:prSet presAssocID="{02117028-747E-4591-BF36-0F1AB2466183}" presName="sibTrans" presStyleCnt="0"/>
      <dgm:spPr/>
    </dgm:pt>
    <dgm:pt modelId="{8158DA43-2CBB-44D8-ADA8-5A6C44454424}" type="pres">
      <dgm:prSet presAssocID="{75630871-56CA-4F3F-AF22-15E2490E2BA9}" presName="node" presStyleLbl="node1" presStyleIdx="3" presStyleCnt="5">
        <dgm:presLayoutVars>
          <dgm:bulletEnabled val="1"/>
        </dgm:presLayoutVars>
      </dgm:prSet>
      <dgm:spPr/>
    </dgm:pt>
    <dgm:pt modelId="{59DD378C-C56A-442F-B34A-93C49988CAF4}" type="pres">
      <dgm:prSet presAssocID="{DC7599B5-6D74-4918-8750-6ADEEC497E94}" presName="sibTrans" presStyleCnt="0"/>
      <dgm:spPr/>
    </dgm:pt>
    <dgm:pt modelId="{7B122743-BC0A-444F-9387-6100BAF3171D}" type="pres">
      <dgm:prSet presAssocID="{722844A4-BE79-44E5-8995-6EE1E445D765}" presName="node" presStyleLbl="node1" presStyleIdx="4" presStyleCnt="5">
        <dgm:presLayoutVars>
          <dgm:bulletEnabled val="1"/>
        </dgm:presLayoutVars>
      </dgm:prSet>
      <dgm:spPr/>
    </dgm:pt>
  </dgm:ptLst>
  <dgm:cxnLst>
    <dgm:cxn modelId="{4E558415-FDD2-45C6-B0E6-B39E6BA1654B}" type="presOf" srcId="{95F7EA5E-C39B-472C-9C7E-BDBE9B32E2E8}" destId="{B92DA368-99B1-4E99-AC97-3DBA80AED9FE}" srcOrd="0" destOrd="0" presId="urn:microsoft.com/office/officeart/2005/8/layout/default"/>
    <dgm:cxn modelId="{BC5C8D64-9D5F-4FBD-9B21-9C8C539C7D53}" type="presOf" srcId="{50DC1591-5DB7-4308-85E2-AC4CF4B73AFE}" destId="{2A1E3A2E-298D-4C27-9A6C-EFBD70663505}" srcOrd="0" destOrd="0" presId="urn:microsoft.com/office/officeart/2005/8/layout/default"/>
    <dgm:cxn modelId="{EB7AAD54-46F1-418F-97EC-E3E6267DC97E}" type="presOf" srcId="{8A08EB38-2117-47CD-8C63-5F9334692963}" destId="{95FED804-AE24-43B9-8ABF-60AB189FB825}" srcOrd="0" destOrd="0" presId="urn:microsoft.com/office/officeart/2005/8/layout/default"/>
    <dgm:cxn modelId="{B5B78380-C765-4DAC-80BC-5D12033A4AE2}" type="presOf" srcId="{A6D30CE3-09FC-4416-A70A-9660A9652FC3}" destId="{19D9EDE4-A7E7-4BED-92C5-EFDE48E111AC}" srcOrd="0" destOrd="0" presId="urn:microsoft.com/office/officeart/2005/8/layout/default"/>
    <dgm:cxn modelId="{486CE281-5215-4C2A-9E26-29BD0FAD2116}" type="presOf" srcId="{722844A4-BE79-44E5-8995-6EE1E445D765}" destId="{7B122743-BC0A-444F-9387-6100BAF3171D}" srcOrd="0" destOrd="0" presId="urn:microsoft.com/office/officeart/2005/8/layout/default"/>
    <dgm:cxn modelId="{DB02F18B-A728-497D-B54C-E750BDB67473}" srcId="{95F7EA5E-C39B-472C-9C7E-BDBE9B32E2E8}" destId="{75630871-56CA-4F3F-AF22-15E2490E2BA9}" srcOrd="3" destOrd="0" parTransId="{F384A897-CAB0-450B-BA76-E533EBC7BBC5}" sibTransId="{DC7599B5-6D74-4918-8750-6ADEEC497E94}"/>
    <dgm:cxn modelId="{A1454CA4-B4C1-4F33-9C73-D3D1AA42F064}" srcId="{95F7EA5E-C39B-472C-9C7E-BDBE9B32E2E8}" destId="{50DC1591-5DB7-4308-85E2-AC4CF4B73AFE}" srcOrd="1" destOrd="0" parTransId="{FB516DFE-9379-4D81-BD87-1E0897A072B4}" sibTransId="{3F1009EC-7923-471F-A1DE-C58A2B1B0D43}"/>
    <dgm:cxn modelId="{F7FDEBB1-E057-4FC5-B6D9-835967A593CE}" srcId="{95F7EA5E-C39B-472C-9C7E-BDBE9B32E2E8}" destId="{A6D30CE3-09FC-4416-A70A-9660A9652FC3}" srcOrd="2" destOrd="0" parTransId="{88A89E30-0549-4CC1-89A4-39A67D7A35CF}" sibTransId="{02117028-747E-4591-BF36-0F1AB2466183}"/>
    <dgm:cxn modelId="{65E35AB6-B4D6-4B28-8E6E-BD5144599C9F}" srcId="{95F7EA5E-C39B-472C-9C7E-BDBE9B32E2E8}" destId="{722844A4-BE79-44E5-8995-6EE1E445D765}" srcOrd="4" destOrd="0" parTransId="{3DF438A7-B8F4-4B05-8C2C-F755B6E5B78E}" sibTransId="{507575A5-5E14-45A7-9605-EDFF55FB67A3}"/>
    <dgm:cxn modelId="{257E44D9-121B-4E99-A1C9-A5E9A3167975}" srcId="{95F7EA5E-C39B-472C-9C7E-BDBE9B32E2E8}" destId="{8A08EB38-2117-47CD-8C63-5F9334692963}" srcOrd="0" destOrd="0" parTransId="{7350EE6D-FFE3-4995-AA82-E67D09CCD796}" sibTransId="{861E5318-AB15-4F2C-B830-400A295EDEA3}"/>
    <dgm:cxn modelId="{4A5000FB-A9A8-4B89-96D9-1A035DFC4641}" type="presOf" srcId="{75630871-56CA-4F3F-AF22-15E2490E2BA9}" destId="{8158DA43-2CBB-44D8-ADA8-5A6C44454424}" srcOrd="0" destOrd="0" presId="urn:microsoft.com/office/officeart/2005/8/layout/default"/>
    <dgm:cxn modelId="{BBEB2156-FE62-495F-B31D-1B42C0112054}" type="presParOf" srcId="{B92DA368-99B1-4E99-AC97-3DBA80AED9FE}" destId="{95FED804-AE24-43B9-8ABF-60AB189FB825}" srcOrd="0" destOrd="0" presId="urn:microsoft.com/office/officeart/2005/8/layout/default"/>
    <dgm:cxn modelId="{3ED577B1-A405-45E5-8859-4EAE3546F2EC}" type="presParOf" srcId="{B92DA368-99B1-4E99-AC97-3DBA80AED9FE}" destId="{3C07977C-4A10-450C-81BD-181733F54915}" srcOrd="1" destOrd="0" presId="urn:microsoft.com/office/officeart/2005/8/layout/default"/>
    <dgm:cxn modelId="{7239799A-4850-4A8E-A2D8-A00CE8AF8058}" type="presParOf" srcId="{B92DA368-99B1-4E99-AC97-3DBA80AED9FE}" destId="{2A1E3A2E-298D-4C27-9A6C-EFBD70663505}" srcOrd="2" destOrd="0" presId="urn:microsoft.com/office/officeart/2005/8/layout/default"/>
    <dgm:cxn modelId="{07FD7845-8A94-4E5E-B081-7CFC7B163D84}" type="presParOf" srcId="{B92DA368-99B1-4E99-AC97-3DBA80AED9FE}" destId="{DCCEAAA5-FAAD-4334-94C5-1A72A455B835}" srcOrd="3" destOrd="0" presId="urn:microsoft.com/office/officeart/2005/8/layout/default"/>
    <dgm:cxn modelId="{CD469A75-A9EC-4D58-838C-0B3AF7A20747}" type="presParOf" srcId="{B92DA368-99B1-4E99-AC97-3DBA80AED9FE}" destId="{19D9EDE4-A7E7-4BED-92C5-EFDE48E111AC}" srcOrd="4" destOrd="0" presId="urn:microsoft.com/office/officeart/2005/8/layout/default"/>
    <dgm:cxn modelId="{54148AF6-4C8B-4D79-83C3-61A19A453D4D}" type="presParOf" srcId="{B92DA368-99B1-4E99-AC97-3DBA80AED9FE}" destId="{59351C24-950F-40CA-9019-735C2532359C}" srcOrd="5" destOrd="0" presId="urn:microsoft.com/office/officeart/2005/8/layout/default"/>
    <dgm:cxn modelId="{C700EC97-17A7-4634-88AC-7392219A3B9B}" type="presParOf" srcId="{B92DA368-99B1-4E99-AC97-3DBA80AED9FE}" destId="{8158DA43-2CBB-44D8-ADA8-5A6C44454424}" srcOrd="6" destOrd="0" presId="urn:microsoft.com/office/officeart/2005/8/layout/default"/>
    <dgm:cxn modelId="{E513674C-E086-4397-B475-B9DF219173AE}" type="presParOf" srcId="{B92DA368-99B1-4E99-AC97-3DBA80AED9FE}" destId="{59DD378C-C56A-442F-B34A-93C49988CAF4}" srcOrd="7" destOrd="0" presId="urn:microsoft.com/office/officeart/2005/8/layout/default"/>
    <dgm:cxn modelId="{ADD0F22B-FEB3-477B-AEC7-714B3E617C34}" type="presParOf" srcId="{B92DA368-99B1-4E99-AC97-3DBA80AED9FE}" destId="{7B122743-BC0A-444F-9387-6100BAF317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485010-62EE-4809-8DE7-15E956CB7BE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9A674-BF20-4B7C-9EAA-43BB5FC1ED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Spanish 1 (1 Credit)</a:t>
          </a:r>
        </a:p>
        <a:p>
          <a:pPr>
            <a:lnSpc>
              <a:spcPct val="100000"/>
            </a:lnSpc>
          </a:pPr>
          <a:r>
            <a:rPr lang="en-US" dirty="0"/>
            <a:t>Spanish for Spanish Speakers</a:t>
          </a:r>
        </a:p>
        <a:p>
          <a:pPr>
            <a:lnSpc>
              <a:spcPct val="100000"/>
            </a:lnSpc>
          </a:pPr>
          <a:r>
            <a:rPr lang="en-US" dirty="0"/>
            <a:t>(2 Credits)</a:t>
          </a:r>
        </a:p>
      </dgm:t>
    </dgm:pt>
    <dgm:pt modelId="{F08C6724-3699-458A-A269-29BCEBA2F114}" type="parTrans" cxnId="{CC6A573B-ECCB-4D2C-8D7C-9ED653B8FF8C}">
      <dgm:prSet/>
      <dgm:spPr/>
      <dgm:t>
        <a:bodyPr/>
        <a:lstStyle/>
        <a:p>
          <a:endParaRPr lang="en-US"/>
        </a:p>
      </dgm:t>
    </dgm:pt>
    <dgm:pt modelId="{8485FB00-ADE4-4A51-8D3C-A6AC438D73B5}" type="sibTrans" cxnId="{CC6A573B-ECCB-4D2C-8D7C-9ED653B8FF8C}">
      <dgm:prSet/>
      <dgm:spPr/>
      <dgm:t>
        <a:bodyPr/>
        <a:lstStyle/>
        <a:p>
          <a:endParaRPr lang="en-US"/>
        </a:p>
      </dgm:t>
    </dgm:pt>
    <dgm:pt modelId="{CF14B075-F3EF-4DA6-A0BE-400E499B249D}" type="pres">
      <dgm:prSet presAssocID="{9F485010-62EE-4809-8DE7-15E956CB7B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6E3C51-B879-4265-80BB-5EEA1903DDBF}" type="pres">
      <dgm:prSet presAssocID="{41B9A674-BF20-4B7C-9EAA-43BB5FC1EDDA}" presName="root" presStyleCnt="0"/>
      <dgm:spPr/>
    </dgm:pt>
    <dgm:pt modelId="{CE3AA932-9B3F-4346-8D2C-E5F772E02639}" type="pres">
      <dgm:prSet presAssocID="{41B9A674-BF20-4B7C-9EAA-43BB5FC1EDDA}" presName="rootComposite" presStyleCnt="0"/>
      <dgm:spPr/>
    </dgm:pt>
    <dgm:pt modelId="{E86E2D92-2027-43E6-B6F9-C00C23FEA3DD}" type="pres">
      <dgm:prSet presAssocID="{41B9A674-BF20-4B7C-9EAA-43BB5FC1EDDA}" presName="rootText" presStyleLbl="node1" presStyleIdx="0" presStyleCnt="1"/>
      <dgm:spPr/>
    </dgm:pt>
    <dgm:pt modelId="{9CAF3EC7-E9B1-42AE-9283-B39911745D5B}" type="pres">
      <dgm:prSet presAssocID="{41B9A674-BF20-4B7C-9EAA-43BB5FC1EDDA}" presName="rootConnector" presStyleLbl="node1" presStyleIdx="0" presStyleCnt="1"/>
      <dgm:spPr/>
    </dgm:pt>
    <dgm:pt modelId="{F19A7409-A49D-47EF-8836-A7FDFD9E31A2}" type="pres">
      <dgm:prSet presAssocID="{41B9A674-BF20-4B7C-9EAA-43BB5FC1EDDA}" presName="childShape" presStyleCnt="0"/>
      <dgm:spPr/>
    </dgm:pt>
  </dgm:ptLst>
  <dgm:cxnLst>
    <dgm:cxn modelId="{C274E405-F4B8-4996-B903-04D2FD811082}" type="presOf" srcId="{41B9A674-BF20-4B7C-9EAA-43BB5FC1EDDA}" destId="{9CAF3EC7-E9B1-42AE-9283-B39911745D5B}" srcOrd="1" destOrd="0" presId="urn:microsoft.com/office/officeart/2005/8/layout/hierarchy3"/>
    <dgm:cxn modelId="{3C99851B-F3F2-4F46-870F-FE9FDB87406D}" type="presOf" srcId="{41B9A674-BF20-4B7C-9EAA-43BB5FC1EDDA}" destId="{E86E2D92-2027-43E6-B6F9-C00C23FEA3DD}" srcOrd="0" destOrd="0" presId="urn:microsoft.com/office/officeart/2005/8/layout/hierarchy3"/>
    <dgm:cxn modelId="{CC6A573B-ECCB-4D2C-8D7C-9ED653B8FF8C}" srcId="{9F485010-62EE-4809-8DE7-15E956CB7BE1}" destId="{41B9A674-BF20-4B7C-9EAA-43BB5FC1EDDA}" srcOrd="0" destOrd="0" parTransId="{F08C6724-3699-458A-A269-29BCEBA2F114}" sibTransId="{8485FB00-ADE4-4A51-8D3C-A6AC438D73B5}"/>
    <dgm:cxn modelId="{578DE29C-D3A6-4028-86A4-81B8FC9DC098}" type="presOf" srcId="{9F485010-62EE-4809-8DE7-15E956CB7BE1}" destId="{CF14B075-F3EF-4DA6-A0BE-400E499B249D}" srcOrd="0" destOrd="0" presId="urn:microsoft.com/office/officeart/2005/8/layout/hierarchy3"/>
    <dgm:cxn modelId="{9A1DDBFD-B6DB-4C93-86DD-C3F337F82229}" type="presParOf" srcId="{CF14B075-F3EF-4DA6-A0BE-400E499B249D}" destId="{706E3C51-B879-4265-80BB-5EEA1903DDBF}" srcOrd="0" destOrd="0" presId="urn:microsoft.com/office/officeart/2005/8/layout/hierarchy3"/>
    <dgm:cxn modelId="{4325E7F4-B88D-4B2C-8CE6-93733F830AFB}" type="presParOf" srcId="{706E3C51-B879-4265-80BB-5EEA1903DDBF}" destId="{CE3AA932-9B3F-4346-8D2C-E5F772E02639}" srcOrd="0" destOrd="0" presId="urn:microsoft.com/office/officeart/2005/8/layout/hierarchy3"/>
    <dgm:cxn modelId="{BE164318-49B1-466F-9B5F-30254CF688A0}" type="presParOf" srcId="{CE3AA932-9B3F-4346-8D2C-E5F772E02639}" destId="{E86E2D92-2027-43E6-B6F9-C00C23FEA3DD}" srcOrd="0" destOrd="0" presId="urn:microsoft.com/office/officeart/2005/8/layout/hierarchy3"/>
    <dgm:cxn modelId="{B32A036A-5D4E-407D-9554-B54862AC6FC6}" type="presParOf" srcId="{CE3AA932-9B3F-4346-8D2C-E5F772E02639}" destId="{9CAF3EC7-E9B1-42AE-9283-B39911745D5B}" srcOrd="1" destOrd="0" presId="urn:microsoft.com/office/officeart/2005/8/layout/hierarchy3"/>
    <dgm:cxn modelId="{A4CA9A26-F2C8-4C07-8CF1-5592EAE16A17}" type="presParOf" srcId="{706E3C51-B879-4265-80BB-5EEA1903DDBF}" destId="{F19A7409-A49D-47EF-8836-A7FDFD9E31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9426BD-26B9-4CF9-8A6C-BBD5D8171F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E52571F-A509-4EC3-82BE-2E3AA10701BE}">
      <dgm:prSet/>
      <dgm:spPr/>
      <dgm:t>
        <a:bodyPr/>
        <a:lstStyle/>
        <a:p>
          <a:pPr>
            <a:defRPr cap="all"/>
          </a:pPr>
          <a:r>
            <a:rPr lang="en-US"/>
            <a:t>Art</a:t>
          </a:r>
        </a:p>
      </dgm:t>
    </dgm:pt>
    <dgm:pt modelId="{8CD734F3-A28B-4482-AE1B-43F7812817B3}" type="parTrans" cxnId="{AE3BF40E-A208-4A58-8250-EC41FA8E8199}">
      <dgm:prSet/>
      <dgm:spPr/>
      <dgm:t>
        <a:bodyPr/>
        <a:lstStyle/>
        <a:p>
          <a:endParaRPr lang="en-US"/>
        </a:p>
      </dgm:t>
    </dgm:pt>
    <dgm:pt modelId="{F868207F-9245-4C40-ABFE-FB6937A1C55E}" type="sibTrans" cxnId="{AE3BF40E-A208-4A58-8250-EC41FA8E8199}">
      <dgm:prSet/>
      <dgm:spPr/>
      <dgm:t>
        <a:bodyPr/>
        <a:lstStyle/>
        <a:p>
          <a:endParaRPr lang="en-US"/>
        </a:p>
      </dgm:t>
    </dgm:pt>
    <dgm:pt modelId="{01D3BBBF-CF48-4FE9-A066-9D25B834AA90}">
      <dgm:prSet/>
      <dgm:spPr/>
      <dgm:t>
        <a:bodyPr/>
        <a:lstStyle/>
        <a:p>
          <a:pPr>
            <a:defRPr cap="all"/>
          </a:pPr>
          <a:r>
            <a:rPr lang="en-US"/>
            <a:t>Theatre</a:t>
          </a:r>
        </a:p>
      </dgm:t>
    </dgm:pt>
    <dgm:pt modelId="{FEB34914-7831-4026-BDA0-8F559E3B62AD}" type="parTrans" cxnId="{696874CC-4C37-4A08-8042-E9AB93B205C6}">
      <dgm:prSet/>
      <dgm:spPr/>
      <dgm:t>
        <a:bodyPr/>
        <a:lstStyle/>
        <a:p>
          <a:endParaRPr lang="en-US"/>
        </a:p>
      </dgm:t>
    </dgm:pt>
    <dgm:pt modelId="{F0324EA0-67B4-48D0-81A9-CA4E2834BCCB}" type="sibTrans" cxnId="{696874CC-4C37-4A08-8042-E9AB93B205C6}">
      <dgm:prSet/>
      <dgm:spPr/>
      <dgm:t>
        <a:bodyPr/>
        <a:lstStyle/>
        <a:p>
          <a:endParaRPr lang="en-US"/>
        </a:p>
      </dgm:t>
    </dgm:pt>
    <dgm:pt modelId="{A380A771-D246-4F4E-9A74-74A1703E1905}">
      <dgm:prSet/>
      <dgm:spPr/>
      <dgm:t>
        <a:bodyPr/>
        <a:lstStyle/>
        <a:p>
          <a:pPr>
            <a:defRPr cap="all"/>
          </a:pPr>
          <a:r>
            <a:rPr lang="en-US"/>
            <a:t>Band</a:t>
          </a:r>
        </a:p>
      </dgm:t>
    </dgm:pt>
    <dgm:pt modelId="{8506AA3F-3B44-4B45-BC7B-94377EF09901}" type="parTrans" cxnId="{6EDE1F2B-2299-4ECE-88F5-B175D7879968}">
      <dgm:prSet/>
      <dgm:spPr/>
      <dgm:t>
        <a:bodyPr/>
        <a:lstStyle/>
        <a:p>
          <a:endParaRPr lang="en-US"/>
        </a:p>
      </dgm:t>
    </dgm:pt>
    <dgm:pt modelId="{458F9945-7164-4D19-828B-14CAE9932022}" type="sibTrans" cxnId="{6EDE1F2B-2299-4ECE-88F5-B175D7879968}">
      <dgm:prSet/>
      <dgm:spPr/>
      <dgm:t>
        <a:bodyPr/>
        <a:lstStyle/>
        <a:p>
          <a:endParaRPr lang="en-US"/>
        </a:p>
      </dgm:t>
    </dgm:pt>
    <dgm:pt modelId="{2FC2B065-3D3E-4453-96A2-A44A7E8CE507}">
      <dgm:prSet/>
      <dgm:spPr/>
      <dgm:t>
        <a:bodyPr/>
        <a:lstStyle/>
        <a:p>
          <a:pPr>
            <a:defRPr cap="all"/>
          </a:pPr>
          <a:r>
            <a:rPr lang="en-US"/>
            <a:t>Choir</a:t>
          </a:r>
        </a:p>
      </dgm:t>
    </dgm:pt>
    <dgm:pt modelId="{6763CDD1-FE2E-46A7-93C6-136BD28A5919}" type="parTrans" cxnId="{9CDD91F1-9D19-4085-8407-2C77A573E7E7}">
      <dgm:prSet/>
      <dgm:spPr/>
      <dgm:t>
        <a:bodyPr/>
        <a:lstStyle/>
        <a:p>
          <a:endParaRPr lang="en-US"/>
        </a:p>
      </dgm:t>
    </dgm:pt>
    <dgm:pt modelId="{8DC97C00-DB34-415C-890B-8FACB4EE7C0E}" type="sibTrans" cxnId="{9CDD91F1-9D19-4085-8407-2C77A573E7E7}">
      <dgm:prSet/>
      <dgm:spPr/>
      <dgm:t>
        <a:bodyPr/>
        <a:lstStyle/>
        <a:p>
          <a:endParaRPr lang="en-US"/>
        </a:p>
      </dgm:t>
    </dgm:pt>
    <dgm:pt modelId="{E5119FF0-B664-4A15-8341-4434EAB76D36}">
      <dgm:prSet/>
      <dgm:spPr/>
      <dgm:t>
        <a:bodyPr/>
        <a:lstStyle/>
        <a:p>
          <a:pPr>
            <a:defRPr cap="all"/>
          </a:pPr>
          <a:r>
            <a:rPr lang="en-US"/>
            <a:t>Orchestra</a:t>
          </a:r>
        </a:p>
      </dgm:t>
    </dgm:pt>
    <dgm:pt modelId="{E8758E46-6AB5-4950-BC9A-DA10BA66BF16}" type="parTrans" cxnId="{1437BE0E-20BF-421D-B43E-43599174DD78}">
      <dgm:prSet/>
      <dgm:spPr/>
      <dgm:t>
        <a:bodyPr/>
        <a:lstStyle/>
        <a:p>
          <a:endParaRPr lang="en-US"/>
        </a:p>
      </dgm:t>
    </dgm:pt>
    <dgm:pt modelId="{EE4B1DB0-1655-4BBA-9DEA-20F5FA147203}" type="sibTrans" cxnId="{1437BE0E-20BF-421D-B43E-43599174DD78}">
      <dgm:prSet/>
      <dgm:spPr/>
      <dgm:t>
        <a:bodyPr/>
        <a:lstStyle/>
        <a:p>
          <a:endParaRPr lang="en-US"/>
        </a:p>
      </dgm:t>
    </dgm:pt>
    <dgm:pt modelId="{E2682020-D95B-460B-91E6-0777E7449ED9}" type="pres">
      <dgm:prSet presAssocID="{4E9426BD-26B9-4CF9-8A6C-BBD5D8171F84}" presName="root" presStyleCnt="0">
        <dgm:presLayoutVars>
          <dgm:dir/>
          <dgm:resizeHandles val="exact"/>
        </dgm:presLayoutVars>
      </dgm:prSet>
      <dgm:spPr/>
    </dgm:pt>
    <dgm:pt modelId="{6AC4A250-EAD7-4266-B65E-7AEBD83793FA}" type="pres">
      <dgm:prSet presAssocID="{1E52571F-A509-4EC3-82BE-2E3AA10701BE}" presName="compNode" presStyleCnt="0"/>
      <dgm:spPr/>
    </dgm:pt>
    <dgm:pt modelId="{8F4EB644-B720-430A-8EE6-1875C17790EE}" type="pres">
      <dgm:prSet presAssocID="{1E52571F-A509-4EC3-82BE-2E3AA10701BE}" presName="iconBgRect" presStyleLbl="bgShp" presStyleIdx="0" presStyleCnt="5"/>
      <dgm:spPr/>
    </dgm:pt>
    <dgm:pt modelId="{B7EF6C07-2079-4056-ABDB-37CDEDB65727}" type="pres">
      <dgm:prSet presAssocID="{1E52571F-A509-4EC3-82BE-2E3AA10701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FD7EDE4C-124F-45EF-AB20-BD64FF926301}" type="pres">
      <dgm:prSet presAssocID="{1E52571F-A509-4EC3-82BE-2E3AA10701BE}" presName="spaceRect" presStyleCnt="0"/>
      <dgm:spPr/>
    </dgm:pt>
    <dgm:pt modelId="{0D15B420-05EF-4909-A8B2-226331AD2A32}" type="pres">
      <dgm:prSet presAssocID="{1E52571F-A509-4EC3-82BE-2E3AA10701BE}" presName="textRect" presStyleLbl="revTx" presStyleIdx="0" presStyleCnt="5">
        <dgm:presLayoutVars>
          <dgm:chMax val="1"/>
          <dgm:chPref val="1"/>
        </dgm:presLayoutVars>
      </dgm:prSet>
      <dgm:spPr/>
    </dgm:pt>
    <dgm:pt modelId="{14562054-9EF4-47FE-A765-FE37C4275C8F}" type="pres">
      <dgm:prSet presAssocID="{F868207F-9245-4C40-ABFE-FB6937A1C55E}" presName="sibTrans" presStyleCnt="0"/>
      <dgm:spPr/>
    </dgm:pt>
    <dgm:pt modelId="{424CDE8E-09FD-4C6B-BD2A-E515C20DBF6F}" type="pres">
      <dgm:prSet presAssocID="{01D3BBBF-CF48-4FE9-A066-9D25B834AA90}" presName="compNode" presStyleCnt="0"/>
      <dgm:spPr/>
    </dgm:pt>
    <dgm:pt modelId="{5BC84B61-E0C7-4E15-8FBA-1AF4828AB5C6}" type="pres">
      <dgm:prSet presAssocID="{01D3BBBF-CF48-4FE9-A066-9D25B834AA90}" presName="iconBgRect" presStyleLbl="bgShp" presStyleIdx="1" presStyleCnt="5"/>
      <dgm:spPr/>
    </dgm:pt>
    <dgm:pt modelId="{6EAA437B-5A85-4F7C-A4CD-F5553CB400CA}" type="pres">
      <dgm:prSet presAssocID="{01D3BBBF-CF48-4FE9-A066-9D25B834AA9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AAA8F5B5-3082-4FDB-9BA2-624BE551ACCD}" type="pres">
      <dgm:prSet presAssocID="{01D3BBBF-CF48-4FE9-A066-9D25B834AA90}" presName="spaceRect" presStyleCnt="0"/>
      <dgm:spPr/>
    </dgm:pt>
    <dgm:pt modelId="{7CBAE2B7-6125-4E5C-95A5-330E061BC1B4}" type="pres">
      <dgm:prSet presAssocID="{01D3BBBF-CF48-4FE9-A066-9D25B834AA90}" presName="textRect" presStyleLbl="revTx" presStyleIdx="1" presStyleCnt="5">
        <dgm:presLayoutVars>
          <dgm:chMax val="1"/>
          <dgm:chPref val="1"/>
        </dgm:presLayoutVars>
      </dgm:prSet>
      <dgm:spPr/>
    </dgm:pt>
    <dgm:pt modelId="{2DA78DD2-B4E7-4757-A3D3-C62993539470}" type="pres">
      <dgm:prSet presAssocID="{F0324EA0-67B4-48D0-81A9-CA4E2834BCCB}" presName="sibTrans" presStyleCnt="0"/>
      <dgm:spPr/>
    </dgm:pt>
    <dgm:pt modelId="{0EA69C04-2189-41A6-AA0E-58274F8CE166}" type="pres">
      <dgm:prSet presAssocID="{A380A771-D246-4F4E-9A74-74A1703E1905}" presName="compNode" presStyleCnt="0"/>
      <dgm:spPr/>
    </dgm:pt>
    <dgm:pt modelId="{A8BD46AB-91D1-4AD0-9DD5-C968AC16AC92}" type="pres">
      <dgm:prSet presAssocID="{A380A771-D246-4F4E-9A74-74A1703E1905}" presName="iconBgRect" presStyleLbl="bgShp" presStyleIdx="2" presStyleCnt="5"/>
      <dgm:spPr/>
    </dgm:pt>
    <dgm:pt modelId="{D26F6A69-E1A2-41BA-B7D2-60DDC1C04BE3}" type="pres">
      <dgm:prSet presAssocID="{A380A771-D246-4F4E-9A74-74A1703E190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Guitar"/>
        </a:ext>
      </dgm:extLst>
    </dgm:pt>
    <dgm:pt modelId="{5429DCAE-79C2-464B-B759-96B675BC3C11}" type="pres">
      <dgm:prSet presAssocID="{A380A771-D246-4F4E-9A74-74A1703E1905}" presName="spaceRect" presStyleCnt="0"/>
      <dgm:spPr/>
    </dgm:pt>
    <dgm:pt modelId="{0FFFF4E4-5D73-4815-A5E2-6F09134E05C1}" type="pres">
      <dgm:prSet presAssocID="{A380A771-D246-4F4E-9A74-74A1703E1905}" presName="textRect" presStyleLbl="revTx" presStyleIdx="2" presStyleCnt="5">
        <dgm:presLayoutVars>
          <dgm:chMax val="1"/>
          <dgm:chPref val="1"/>
        </dgm:presLayoutVars>
      </dgm:prSet>
      <dgm:spPr/>
    </dgm:pt>
    <dgm:pt modelId="{46212B53-BBE6-48A6-A28F-6DC04A57932F}" type="pres">
      <dgm:prSet presAssocID="{458F9945-7164-4D19-828B-14CAE9932022}" presName="sibTrans" presStyleCnt="0"/>
      <dgm:spPr/>
    </dgm:pt>
    <dgm:pt modelId="{3E735F25-EE6A-43DC-BA41-D479FA261D05}" type="pres">
      <dgm:prSet presAssocID="{2FC2B065-3D3E-4453-96A2-A44A7E8CE507}" presName="compNode" presStyleCnt="0"/>
      <dgm:spPr/>
    </dgm:pt>
    <dgm:pt modelId="{3DC6EB01-6CE5-4816-B6EC-1DCD4EFB3167}" type="pres">
      <dgm:prSet presAssocID="{2FC2B065-3D3E-4453-96A2-A44A7E8CE507}" presName="iconBgRect" presStyleLbl="bgShp" presStyleIdx="3" presStyleCnt="5"/>
      <dgm:spPr/>
    </dgm:pt>
    <dgm:pt modelId="{385DC14D-A451-436B-A844-FED737134270}" type="pres">
      <dgm:prSet presAssocID="{2FC2B065-3D3E-4453-96A2-A44A7E8CE50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CE90F6F9-2C38-43FC-BB4A-E37D71E7413F}" type="pres">
      <dgm:prSet presAssocID="{2FC2B065-3D3E-4453-96A2-A44A7E8CE507}" presName="spaceRect" presStyleCnt="0"/>
      <dgm:spPr/>
    </dgm:pt>
    <dgm:pt modelId="{D344B1E5-410E-44AF-83ED-3646E73ED734}" type="pres">
      <dgm:prSet presAssocID="{2FC2B065-3D3E-4453-96A2-A44A7E8CE507}" presName="textRect" presStyleLbl="revTx" presStyleIdx="3" presStyleCnt="5">
        <dgm:presLayoutVars>
          <dgm:chMax val="1"/>
          <dgm:chPref val="1"/>
        </dgm:presLayoutVars>
      </dgm:prSet>
      <dgm:spPr/>
    </dgm:pt>
    <dgm:pt modelId="{3C1720E4-C881-4020-8994-CE1049047D1A}" type="pres">
      <dgm:prSet presAssocID="{8DC97C00-DB34-415C-890B-8FACB4EE7C0E}" presName="sibTrans" presStyleCnt="0"/>
      <dgm:spPr/>
    </dgm:pt>
    <dgm:pt modelId="{B7C9A020-B665-49FD-A5FD-A96550F0814E}" type="pres">
      <dgm:prSet presAssocID="{E5119FF0-B664-4A15-8341-4434EAB76D36}" presName="compNode" presStyleCnt="0"/>
      <dgm:spPr/>
    </dgm:pt>
    <dgm:pt modelId="{822DA935-C09F-4E8B-8960-A4130D927456}" type="pres">
      <dgm:prSet presAssocID="{E5119FF0-B664-4A15-8341-4434EAB76D36}" presName="iconBgRect" presStyleLbl="bgShp" presStyleIdx="4" presStyleCnt="5"/>
      <dgm:spPr/>
    </dgm:pt>
    <dgm:pt modelId="{D9FC1DC4-A106-4A67-BCAB-63A50C0B3559}" type="pres">
      <dgm:prSet presAssocID="{E5119FF0-B664-4A15-8341-4434EAB76D3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CCB7FF08-BAAF-4850-9F05-08EF91674742}" type="pres">
      <dgm:prSet presAssocID="{E5119FF0-B664-4A15-8341-4434EAB76D36}" presName="spaceRect" presStyleCnt="0"/>
      <dgm:spPr/>
    </dgm:pt>
    <dgm:pt modelId="{F2A6E8AB-A71A-4CB7-AB06-2B0C689E36C6}" type="pres">
      <dgm:prSet presAssocID="{E5119FF0-B664-4A15-8341-4434EAB76D3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437BE0E-20BF-421D-B43E-43599174DD78}" srcId="{4E9426BD-26B9-4CF9-8A6C-BBD5D8171F84}" destId="{E5119FF0-B664-4A15-8341-4434EAB76D36}" srcOrd="4" destOrd="0" parTransId="{E8758E46-6AB5-4950-BC9A-DA10BA66BF16}" sibTransId="{EE4B1DB0-1655-4BBA-9DEA-20F5FA147203}"/>
    <dgm:cxn modelId="{AE3BF40E-A208-4A58-8250-EC41FA8E8199}" srcId="{4E9426BD-26B9-4CF9-8A6C-BBD5D8171F84}" destId="{1E52571F-A509-4EC3-82BE-2E3AA10701BE}" srcOrd="0" destOrd="0" parTransId="{8CD734F3-A28B-4482-AE1B-43F7812817B3}" sibTransId="{F868207F-9245-4C40-ABFE-FB6937A1C55E}"/>
    <dgm:cxn modelId="{6EDE1F2B-2299-4ECE-88F5-B175D7879968}" srcId="{4E9426BD-26B9-4CF9-8A6C-BBD5D8171F84}" destId="{A380A771-D246-4F4E-9A74-74A1703E1905}" srcOrd="2" destOrd="0" parTransId="{8506AA3F-3B44-4B45-BC7B-94377EF09901}" sibTransId="{458F9945-7164-4D19-828B-14CAE9932022}"/>
    <dgm:cxn modelId="{44E80D38-4812-414F-A964-EF543D5E8FD7}" type="presOf" srcId="{E5119FF0-B664-4A15-8341-4434EAB76D36}" destId="{F2A6E8AB-A71A-4CB7-AB06-2B0C689E36C6}" srcOrd="0" destOrd="0" presId="urn:microsoft.com/office/officeart/2018/5/layout/IconCircleLabelList"/>
    <dgm:cxn modelId="{E4D7EF39-EE47-44BC-A105-92082050E880}" type="presOf" srcId="{01D3BBBF-CF48-4FE9-A066-9D25B834AA90}" destId="{7CBAE2B7-6125-4E5C-95A5-330E061BC1B4}" srcOrd="0" destOrd="0" presId="urn:microsoft.com/office/officeart/2018/5/layout/IconCircleLabelList"/>
    <dgm:cxn modelId="{76F8E0A2-A40B-4C34-BE1F-0E4188519406}" type="presOf" srcId="{1E52571F-A509-4EC3-82BE-2E3AA10701BE}" destId="{0D15B420-05EF-4909-A8B2-226331AD2A32}" srcOrd="0" destOrd="0" presId="urn:microsoft.com/office/officeart/2018/5/layout/IconCircleLabelList"/>
    <dgm:cxn modelId="{55EA8FC9-BAFD-41D8-93AA-8B3C6C0638AC}" type="presOf" srcId="{A380A771-D246-4F4E-9A74-74A1703E1905}" destId="{0FFFF4E4-5D73-4815-A5E2-6F09134E05C1}" srcOrd="0" destOrd="0" presId="urn:microsoft.com/office/officeart/2018/5/layout/IconCircleLabelList"/>
    <dgm:cxn modelId="{696874CC-4C37-4A08-8042-E9AB93B205C6}" srcId="{4E9426BD-26B9-4CF9-8A6C-BBD5D8171F84}" destId="{01D3BBBF-CF48-4FE9-A066-9D25B834AA90}" srcOrd="1" destOrd="0" parTransId="{FEB34914-7831-4026-BDA0-8F559E3B62AD}" sibTransId="{F0324EA0-67B4-48D0-81A9-CA4E2834BCCB}"/>
    <dgm:cxn modelId="{795ED8DA-6B7A-4801-96B0-537B65974277}" type="presOf" srcId="{2FC2B065-3D3E-4453-96A2-A44A7E8CE507}" destId="{D344B1E5-410E-44AF-83ED-3646E73ED734}" srcOrd="0" destOrd="0" presId="urn:microsoft.com/office/officeart/2018/5/layout/IconCircleLabelList"/>
    <dgm:cxn modelId="{9CDD91F1-9D19-4085-8407-2C77A573E7E7}" srcId="{4E9426BD-26B9-4CF9-8A6C-BBD5D8171F84}" destId="{2FC2B065-3D3E-4453-96A2-A44A7E8CE507}" srcOrd="3" destOrd="0" parTransId="{6763CDD1-FE2E-46A7-93C6-136BD28A5919}" sibTransId="{8DC97C00-DB34-415C-890B-8FACB4EE7C0E}"/>
    <dgm:cxn modelId="{E947FCFF-7F53-4DAF-A57B-6EE977719823}" type="presOf" srcId="{4E9426BD-26B9-4CF9-8A6C-BBD5D8171F84}" destId="{E2682020-D95B-460B-91E6-0777E7449ED9}" srcOrd="0" destOrd="0" presId="urn:microsoft.com/office/officeart/2018/5/layout/IconCircleLabelList"/>
    <dgm:cxn modelId="{72E27228-20E4-4B6F-917D-4D81167F48AA}" type="presParOf" srcId="{E2682020-D95B-460B-91E6-0777E7449ED9}" destId="{6AC4A250-EAD7-4266-B65E-7AEBD83793FA}" srcOrd="0" destOrd="0" presId="urn:microsoft.com/office/officeart/2018/5/layout/IconCircleLabelList"/>
    <dgm:cxn modelId="{2ED0BC8A-FE15-4DE0-B30B-B812ADC7332A}" type="presParOf" srcId="{6AC4A250-EAD7-4266-B65E-7AEBD83793FA}" destId="{8F4EB644-B720-430A-8EE6-1875C17790EE}" srcOrd="0" destOrd="0" presId="urn:microsoft.com/office/officeart/2018/5/layout/IconCircleLabelList"/>
    <dgm:cxn modelId="{497344E8-DCEA-4B68-97D0-6F7F397979D4}" type="presParOf" srcId="{6AC4A250-EAD7-4266-B65E-7AEBD83793FA}" destId="{B7EF6C07-2079-4056-ABDB-37CDEDB65727}" srcOrd="1" destOrd="0" presId="urn:microsoft.com/office/officeart/2018/5/layout/IconCircleLabelList"/>
    <dgm:cxn modelId="{0E1290C2-708D-42CD-9F98-817EFCE56C99}" type="presParOf" srcId="{6AC4A250-EAD7-4266-B65E-7AEBD83793FA}" destId="{FD7EDE4C-124F-45EF-AB20-BD64FF926301}" srcOrd="2" destOrd="0" presId="urn:microsoft.com/office/officeart/2018/5/layout/IconCircleLabelList"/>
    <dgm:cxn modelId="{5739F16A-C900-4E87-A006-4B10B89BF07D}" type="presParOf" srcId="{6AC4A250-EAD7-4266-B65E-7AEBD83793FA}" destId="{0D15B420-05EF-4909-A8B2-226331AD2A32}" srcOrd="3" destOrd="0" presId="urn:microsoft.com/office/officeart/2018/5/layout/IconCircleLabelList"/>
    <dgm:cxn modelId="{27D9294E-1DAE-416B-BD3D-D64C1B57C5FB}" type="presParOf" srcId="{E2682020-D95B-460B-91E6-0777E7449ED9}" destId="{14562054-9EF4-47FE-A765-FE37C4275C8F}" srcOrd="1" destOrd="0" presId="urn:microsoft.com/office/officeart/2018/5/layout/IconCircleLabelList"/>
    <dgm:cxn modelId="{96F09B16-8CF5-4D01-9299-01FFA6F41DFB}" type="presParOf" srcId="{E2682020-D95B-460B-91E6-0777E7449ED9}" destId="{424CDE8E-09FD-4C6B-BD2A-E515C20DBF6F}" srcOrd="2" destOrd="0" presId="urn:microsoft.com/office/officeart/2018/5/layout/IconCircleLabelList"/>
    <dgm:cxn modelId="{BB50ECD4-A7B9-472C-A433-57BA0A108F76}" type="presParOf" srcId="{424CDE8E-09FD-4C6B-BD2A-E515C20DBF6F}" destId="{5BC84B61-E0C7-4E15-8FBA-1AF4828AB5C6}" srcOrd="0" destOrd="0" presId="urn:microsoft.com/office/officeart/2018/5/layout/IconCircleLabelList"/>
    <dgm:cxn modelId="{E827A930-24CD-44C2-A482-33F6D92F8FD4}" type="presParOf" srcId="{424CDE8E-09FD-4C6B-BD2A-E515C20DBF6F}" destId="{6EAA437B-5A85-4F7C-A4CD-F5553CB400CA}" srcOrd="1" destOrd="0" presId="urn:microsoft.com/office/officeart/2018/5/layout/IconCircleLabelList"/>
    <dgm:cxn modelId="{2509F4DA-6BFB-45E6-B0A5-5E6DE11384DC}" type="presParOf" srcId="{424CDE8E-09FD-4C6B-BD2A-E515C20DBF6F}" destId="{AAA8F5B5-3082-4FDB-9BA2-624BE551ACCD}" srcOrd="2" destOrd="0" presId="urn:microsoft.com/office/officeart/2018/5/layout/IconCircleLabelList"/>
    <dgm:cxn modelId="{2529FAED-6833-4869-8DEA-12E8E0752460}" type="presParOf" srcId="{424CDE8E-09FD-4C6B-BD2A-E515C20DBF6F}" destId="{7CBAE2B7-6125-4E5C-95A5-330E061BC1B4}" srcOrd="3" destOrd="0" presId="urn:microsoft.com/office/officeart/2018/5/layout/IconCircleLabelList"/>
    <dgm:cxn modelId="{F263F7D9-0893-4E7C-9E5C-E18558428DD9}" type="presParOf" srcId="{E2682020-D95B-460B-91E6-0777E7449ED9}" destId="{2DA78DD2-B4E7-4757-A3D3-C62993539470}" srcOrd="3" destOrd="0" presId="urn:microsoft.com/office/officeart/2018/5/layout/IconCircleLabelList"/>
    <dgm:cxn modelId="{19681E8C-4DA1-4D43-8B11-EA24E64CC63D}" type="presParOf" srcId="{E2682020-D95B-460B-91E6-0777E7449ED9}" destId="{0EA69C04-2189-41A6-AA0E-58274F8CE166}" srcOrd="4" destOrd="0" presId="urn:microsoft.com/office/officeart/2018/5/layout/IconCircleLabelList"/>
    <dgm:cxn modelId="{22872D74-66D3-4013-83D7-10261641821C}" type="presParOf" srcId="{0EA69C04-2189-41A6-AA0E-58274F8CE166}" destId="{A8BD46AB-91D1-4AD0-9DD5-C968AC16AC92}" srcOrd="0" destOrd="0" presId="urn:microsoft.com/office/officeart/2018/5/layout/IconCircleLabelList"/>
    <dgm:cxn modelId="{78B48632-F894-42B0-BDC9-37880F4B08A6}" type="presParOf" srcId="{0EA69C04-2189-41A6-AA0E-58274F8CE166}" destId="{D26F6A69-E1A2-41BA-B7D2-60DDC1C04BE3}" srcOrd="1" destOrd="0" presId="urn:microsoft.com/office/officeart/2018/5/layout/IconCircleLabelList"/>
    <dgm:cxn modelId="{78521621-3030-4F60-82DB-F7BDCA333EF8}" type="presParOf" srcId="{0EA69C04-2189-41A6-AA0E-58274F8CE166}" destId="{5429DCAE-79C2-464B-B759-96B675BC3C11}" srcOrd="2" destOrd="0" presId="urn:microsoft.com/office/officeart/2018/5/layout/IconCircleLabelList"/>
    <dgm:cxn modelId="{C8F4C134-23BD-4F80-A63D-7E80CE42AA5E}" type="presParOf" srcId="{0EA69C04-2189-41A6-AA0E-58274F8CE166}" destId="{0FFFF4E4-5D73-4815-A5E2-6F09134E05C1}" srcOrd="3" destOrd="0" presId="urn:microsoft.com/office/officeart/2018/5/layout/IconCircleLabelList"/>
    <dgm:cxn modelId="{3E12CB09-5331-42B5-B37D-6810A4D1ACF1}" type="presParOf" srcId="{E2682020-D95B-460B-91E6-0777E7449ED9}" destId="{46212B53-BBE6-48A6-A28F-6DC04A57932F}" srcOrd="5" destOrd="0" presId="urn:microsoft.com/office/officeart/2018/5/layout/IconCircleLabelList"/>
    <dgm:cxn modelId="{927EF9AC-7641-4A9D-8747-91AA0946F90D}" type="presParOf" srcId="{E2682020-D95B-460B-91E6-0777E7449ED9}" destId="{3E735F25-EE6A-43DC-BA41-D479FA261D05}" srcOrd="6" destOrd="0" presId="urn:microsoft.com/office/officeart/2018/5/layout/IconCircleLabelList"/>
    <dgm:cxn modelId="{D7F47808-FBF8-4E80-BF48-9424A9E02466}" type="presParOf" srcId="{3E735F25-EE6A-43DC-BA41-D479FA261D05}" destId="{3DC6EB01-6CE5-4816-B6EC-1DCD4EFB3167}" srcOrd="0" destOrd="0" presId="urn:microsoft.com/office/officeart/2018/5/layout/IconCircleLabelList"/>
    <dgm:cxn modelId="{B5FE42BD-9707-45AC-A04B-92903AD2C1B5}" type="presParOf" srcId="{3E735F25-EE6A-43DC-BA41-D479FA261D05}" destId="{385DC14D-A451-436B-A844-FED737134270}" srcOrd="1" destOrd="0" presId="urn:microsoft.com/office/officeart/2018/5/layout/IconCircleLabelList"/>
    <dgm:cxn modelId="{C4D4D5FD-587D-45EA-8907-D721B2B16FDA}" type="presParOf" srcId="{3E735F25-EE6A-43DC-BA41-D479FA261D05}" destId="{CE90F6F9-2C38-43FC-BB4A-E37D71E7413F}" srcOrd="2" destOrd="0" presId="urn:microsoft.com/office/officeart/2018/5/layout/IconCircleLabelList"/>
    <dgm:cxn modelId="{8AD063E1-1A3E-43AA-8A1F-A7C70CD2D7C2}" type="presParOf" srcId="{3E735F25-EE6A-43DC-BA41-D479FA261D05}" destId="{D344B1E5-410E-44AF-83ED-3646E73ED734}" srcOrd="3" destOrd="0" presId="urn:microsoft.com/office/officeart/2018/5/layout/IconCircleLabelList"/>
    <dgm:cxn modelId="{11D35786-F8D1-4502-9441-8F6AC4231826}" type="presParOf" srcId="{E2682020-D95B-460B-91E6-0777E7449ED9}" destId="{3C1720E4-C881-4020-8994-CE1049047D1A}" srcOrd="7" destOrd="0" presId="urn:microsoft.com/office/officeart/2018/5/layout/IconCircleLabelList"/>
    <dgm:cxn modelId="{3AA0A47E-F328-4BFE-82ED-8465EED43460}" type="presParOf" srcId="{E2682020-D95B-460B-91E6-0777E7449ED9}" destId="{B7C9A020-B665-49FD-A5FD-A96550F0814E}" srcOrd="8" destOrd="0" presId="urn:microsoft.com/office/officeart/2018/5/layout/IconCircleLabelList"/>
    <dgm:cxn modelId="{04483C36-4C4F-409F-A1F7-6464728F7657}" type="presParOf" srcId="{B7C9A020-B665-49FD-A5FD-A96550F0814E}" destId="{822DA935-C09F-4E8B-8960-A4130D927456}" srcOrd="0" destOrd="0" presId="urn:microsoft.com/office/officeart/2018/5/layout/IconCircleLabelList"/>
    <dgm:cxn modelId="{758CF7C6-6ADA-4E54-BDD1-CA3A244A350F}" type="presParOf" srcId="{B7C9A020-B665-49FD-A5FD-A96550F0814E}" destId="{D9FC1DC4-A106-4A67-BCAB-63A50C0B3559}" srcOrd="1" destOrd="0" presId="urn:microsoft.com/office/officeart/2018/5/layout/IconCircleLabelList"/>
    <dgm:cxn modelId="{870552E6-D784-4B11-B79A-15C8F1D8CDDF}" type="presParOf" srcId="{B7C9A020-B665-49FD-A5FD-A96550F0814E}" destId="{CCB7FF08-BAAF-4850-9F05-08EF91674742}" srcOrd="2" destOrd="0" presId="urn:microsoft.com/office/officeart/2018/5/layout/IconCircleLabelList"/>
    <dgm:cxn modelId="{5B288860-F648-4663-88E2-14AE3CD45F97}" type="presParOf" srcId="{B7C9A020-B665-49FD-A5FD-A96550F0814E}" destId="{F2A6E8AB-A71A-4CB7-AB06-2B0C689E36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486301-851D-4047-95F0-1ABB0B161D1F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388D6A-7908-40D7-85FE-EE9324459412}">
      <dgm:prSet/>
      <dgm:spPr/>
      <dgm:t>
        <a:bodyPr/>
        <a:lstStyle/>
        <a:p>
          <a:r>
            <a:rPr lang="en-US"/>
            <a:t>All students have a choice of taking either Kickstart or PE</a:t>
          </a:r>
        </a:p>
      </dgm:t>
    </dgm:pt>
    <dgm:pt modelId="{371CB841-6AE9-4327-8B4F-0A7B5B0B1D72}" type="parTrans" cxnId="{630613A4-7A33-4671-867C-9DA5E3D37670}">
      <dgm:prSet/>
      <dgm:spPr/>
      <dgm:t>
        <a:bodyPr/>
        <a:lstStyle/>
        <a:p>
          <a:endParaRPr lang="en-US"/>
        </a:p>
      </dgm:t>
    </dgm:pt>
    <dgm:pt modelId="{582837F6-F591-456A-A1CB-0FE10B33C3DD}" type="sibTrans" cxnId="{630613A4-7A33-4671-867C-9DA5E3D37670}">
      <dgm:prSet/>
      <dgm:spPr/>
      <dgm:t>
        <a:bodyPr/>
        <a:lstStyle/>
        <a:p>
          <a:endParaRPr lang="en-US"/>
        </a:p>
      </dgm:t>
    </dgm:pt>
    <dgm:pt modelId="{BD8928AB-E084-4ED7-9014-11B151CE33D9}">
      <dgm:prSet/>
      <dgm:spPr/>
      <dgm:t>
        <a:bodyPr/>
        <a:lstStyle/>
        <a:p>
          <a:r>
            <a:rPr lang="en-US"/>
            <a:t>All 7</a:t>
          </a:r>
          <a:r>
            <a:rPr lang="en-US" baseline="30000"/>
            <a:t>th</a:t>
          </a:r>
          <a:r>
            <a:rPr lang="en-US"/>
            <a:t> graders must take a semester of Health</a:t>
          </a:r>
        </a:p>
      </dgm:t>
    </dgm:pt>
    <dgm:pt modelId="{79C577F0-CC5B-4F8D-BD76-5DFCEEAB810A}" type="parTrans" cxnId="{CC07C686-B617-4C5B-9EE4-63E48D97D47D}">
      <dgm:prSet/>
      <dgm:spPr/>
      <dgm:t>
        <a:bodyPr/>
        <a:lstStyle/>
        <a:p>
          <a:endParaRPr lang="en-US"/>
        </a:p>
      </dgm:t>
    </dgm:pt>
    <dgm:pt modelId="{72DBE90C-4BBA-4366-A2E3-B9B1EFFA91E4}" type="sibTrans" cxnId="{CC07C686-B617-4C5B-9EE4-63E48D97D47D}">
      <dgm:prSet/>
      <dgm:spPr/>
      <dgm:t>
        <a:bodyPr/>
        <a:lstStyle/>
        <a:p>
          <a:endParaRPr lang="en-US"/>
        </a:p>
      </dgm:t>
    </dgm:pt>
    <dgm:pt modelId="{6AAC71B5-8E7A-416E-B3FD-4CFED2F456E6}" type="pres">
      <dgm:prSet presAssocID="{65486301-851D-4047-95F0-1ABB0B161D1F}" presName="linear" presStyleCnt="0">
        <dgm:presLayoutVars>
          <dgm:animLvl val="lvl"/>
          <dgm:resizeHandles val="exact"/>
        </dgm:presLayoutVars>
      </dgm:prSet>
      <dgm:spPr/>
    </dgm:pt>
    <dgm:pt modelId="{B8F732F7-6C2B-409E-B529-B3230A261544}" type="pres">
      <dgm:prSet presAssocID="{83388D6A-7908-40D7-85FE-EE93244594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55CA71-20FC-49ED-A188-EFC1C9A99FAD}" type="pres">
      <dgm:prSet presAssocID="{582837F6-F591-456A-A1CB-0FE10B33C3DD}" presName="spacer" presStyleCnt="0"/>
      <dgm:spPr/>
    </dgm:pt>
    <dgm:pt modelId="{8981805E-42A6-4891-9B2F-A4A4EF1F0440}" type="pres">
      <dgm:prSet presAssocID="{BD8928AB-E084-4ED7-9014-11B151CE33D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FADB29-39C2-4796-BA9D-0A747A922BA1}" type="presOf" srcId="{65486301-851D-4047-95F0-1ABB0B161D1F}" destId="{6AAC71B5-8E7A-416E-B3FD-4CFED2F456E6}" srcOrd="0" destOrd="0" presId="urn:microsoft.com/office/officeart/2005/8/layout/vList2"/>
    <dgm:cxn modelId="{D6888636-591C-40BC-BB93-F4BC0092C9F9}" type="presOf" srcId="{83388D6A-7908-40D7-85FE-EE9324459412}" destId="{B8F732F7-6C2B-409E-B529-B3230A261544}" srcOrd="0" destOrd="0" presId="urn:microsoft.com/office/officeart/2005/8/layout/vList2"/>
    <dgm:cxn modelId="{CC07C686-B617-4C5B-9EE4-63E48D97D47D}" srcId="{65486301-851D-4047-95F0-1ABB0B161D1F}" destId="{BD8928AB-E084-4ED7-9014-11B151CE33D9}" srcOrd="1" destOrd="0" parTransId="{79C577F0-CC5B-4F8D-BD76-5DFCEEAB810A}" sibTransId="{72DBE90C-4BBA-4366-A2E3-B9B1EFFA91E4}"/>
    <dgm:cxn modelId="{630613A4-7A33-4671-867C-9DA5E3D37670}" srcId="{65486301-851D-4047-95F0-1ABB0B161D1F}" destId="{83388D6A-7908-40D7-85FE-EE9324459412}" srcOrd="0" destOrd="0" parTransId="{371CB841-6AE9-4327-8B4F-0A7B5B0B1D72}" sibTransId="{582837F6-F591-456A-A1CB-0FE10B33C3DD}"/>
    <dgm:cxn modelId="{1AC20FC6-46DF-4559-A836-421711C9101F}" type="presOf" srcId="{BD8928AB-E084-4ED7-9014-11B151CE33D9}" destId="{8981805E-42A6-4891-9B2F-A4A4EF1F0440}" srcOrd="0" destOrd="0" presId="urn:microsoft.com/office/officeart/2005/8/layout/vList2"/>
    <dgm:cxn modelId="{5CD2ECB0-1C62-475B-BBB5-C4D85F6CC3D7}" type="presParOf" srcId="{6AAC71B5-8E7A-416E-B3FD-4CFED2F456E6}" destId="{B8F732F7-6C2B-409E-B529-B3230A261544}" srcOrd="0" destOrd="0" presId="urn:microsoft.com/office/officeart/2005/8/layout/vList2"/>
    <dgm:cxn modelId="{87025738-D9AE-41D0-B450-B0493AFC27B1}" type="presParOf" srcId="{6AAC71B5-8E7A-416E-B3FD-4CFED2F456E6}" destId="{8355CA71-20FC-49ED-A188-EFC1C9A99FAD}" srcOrd="1" destOrd="0" presId="urn:microsoft.com/office/officeart/2005/8/layout/vList2"/>
    <dgm:cxn modelId="{C44629CD-0D61-4EB8-83DA-8B4DF2EEAC41}" type="presParOf" srcId="{6AAC71B5-8E7A-416E-B3FD-4CFED2F456E6}" destId="{8981805E-42A6-4891-9B2F-A4A4EF1F04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AEC4D9-2F63-4B30-BAB7-E6C77DB36B5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18A06B-9B30-4FEC-83C3-3C5D64CBD23E}">
      <dgm:prSet/>
      <dgm:spPr/>
      <dgm:t>
        <a:bodyPr/>
        <a:lstStyle/>
        <a:p>
          <a:r>
            <a:rPr lang="en-US"/>
            <a:t>7</a:t>
          </a:r>
          <a:r>
            <a:rPr lang="en-US" baseline="30000"/>
            <a:t>th</a:t>
          </a:r>
          <a:r>
            <a:rPr lang="en-US"/>
            <a:t> and 8</a:t>
          </a:r>
          <a:r>
            <a:rPr lang="en-US" baseline="30000"/>
            <a:t>th</a:t>
          </a:r>
          <a:r>
            <a:rPr lang="en-US"/>
            <a:t> grade students are eligible for Athletics</a:t>
          </a:r>
        </a:p>
      </dgm:t>
    </dgm:pt>
    <dgm:pt modelId="{BE3E355A-52CF-4BD4-8615-C54BD650DE9A}" type="parTrans" cxnId="{D9C203AB-421C-4A3F-A58F-022F70CACCA9}">
      <dgm:prSet/>
      <dgm:spPr/>
      <dgm:t>
        <a:bodyPr/>
        <a:lstStyle/>
        <a:p>
          <a:endParaRPr lang="en-US"/>
        </a:p>
      </dgm:t>
    </dgm:pt>
    <dgm:pt modelId="{EEA7AE1C-BA2E-4974-A394-4FA1C6B6DBD4}" type="sibTrans" cxnId="{D9C203AB-421C-4A3F-A58F-022F70CACCA9}">
      <dgm:prSet/>
      <dgm:spPr/>
      <dgm:t>
        <a:bodyPr/>
        <a:lstStyle/>
        <a:p>
          <a:endParaRPr lang="en-US"/>
        </a:p>
      </dgm:t>
    </dgm:pt>
    <dgm:pt modelId="{F069557B-C2B1-4C86-B9B8-6375A5E909AF}">
      <dgm:prSet/>
      <dgm:spPr/>
      <dgm:t>
        <a:bodyPr/>
        <a:lstStyle/>
        <a:p>
          <a:r>
            <a:rPr lang="en-US"/>
            <a:t>Students in Athletics are placed in the class by coach’s recommendation</a:t>
          </a:r>
        </a:p>
      </dgm:t>
    </dgm:pt>
    <dgm:pt modelId="{1C9B1241-3438-4BB4-82AB-60C244D24463}" type="parTrans" cxnId="{AAB4C1EC-8531-41D2-B7CA-58DFE6B31BB9}">
      <dgm:prSet/>
      <dgm:spPr/>
      <dgm:t>
        <a:bodyPr/>
        <a:lstStyle/>
        <a:p>
          <a:endParaRPr lang="en-US"/>
        </a:p>
      </dgm:t>
    </dgm:pt>
    <dgm:pt modelId="{62304779-A676-4BF2-A97A-B98C4E7C639D}" type="sibTrans" cxnId="{AAB4C1EC-8531-41D2-B7CA-58DFE6B31BB9}">
      <dgm:prSet/>
      <dgm:spPr/>
      <dgm:t>
        <a:bodyPr/>
        <a:lstStyle/>
        <a:p>
          <a:endParaRPr lang="en-US"/>
        </a:p>
      </dgm:t>
    </dgm:pt>
    <dgm:pt modelId="{74F2DE9C-9BBF-4E0A-9CCB-A56455EA7EEC}" type="pres">
      <dgm:prSet presAssocID="{26AEC4D9-2F63-4B30-BAB7-E6C77DB36B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F3E78B-C8FE-4B9E-BBFA-643E0998AEC7}" type="pres">
      <dgm:prSet presAssocID="{5518A06B-9B30-4FEC-83C3-3C5D64CBD23E}" presName="hierRoot1" presStyleCnt="0"/>
      <dgm:spPr/>
    </dgm:pt>
    <dgm:pt modelId="{1B3C1EB6-F556-4BD0-8268-969A41FA12D4}" type="pres">
      <dgm:prSet presAssocID="{5518A06B-9B30-4FEC-83C3-3C5D64CBD23E}" presName="composite" presStyleCnt="0"/>
      <dgm:spPr/>
    </dgm:pt>
    <dgm:pt modelId="{176F295B-75F1-4CA7-A1E2-51AD25E343F3}" type="pres">
      <dgm:prSet presAssocID="{5518A06B-9B30-4FEC-83C3-3C5D64CBD23E}" presName="background" presStyleLbl="node0" presStyleIdx="0" presStyleCnt="2"/>
      <dgm:spPr/>
    </dgm:pt>
    <dgm:pt modelId="{6B7E4E64-24D6-4310-8610-F7A1838102DF}" type="pres">
      <dgm:prSet presAssocID="{5518A06B-9B30-4FEC-83C3-3C5D64CBD23E}" presName="text" presStyleLbl="fgAcc0" presStyleIdx="0" presStyleCnt="2">
        <dgm:presLayoutVars>
          <dgm:chPref val="3"/>
        </dgm:presLayoutVars>
      </dgm:prSet>
      <dgm:spPr/>
    </dgm:pt>
    <dgm:pt modelId="{8E490725-E424-49F4-BA88-332194BA9B4A}" type="pres">
      <dgm:prSet presAssocID="{5518A06B-9B30-4FEC-83C3-3C5D64CBD23E}" presName="hierChild2" presStyleCnt="0"/>
      <dgm:spPr/>
    </dgm:pt>
    <dgm:pt modelId="{F3E072C7-4DEE-4160-A105-C7FEEFE78A7C}" type="pres">
      <dgm:prSet presAssocID="{F069557B-C2B1-4C86-B9B8-6375A5E909AF}" presName="hierRoot1" presStyleCnt="0"/>
      <dgm:spPr/>
    </dgm:pt>
    <dgm:pt modelId="{EBCC49FB-0D30-497C-BFB6-D89AE3C13DB5}" type="pres">
      <dgm:prSet presAssocID="{F069557B-C2B1-4C86-B9B8-6375A5E909AF}" presName="composite" presStyleCnt="0"/>
      <dgm:spPr/>
    </dgm:pt>
    <dgm:pt modelId="{838F4C95-2B26-4AD9-880F-1AFD93F7039B}" type="pres">
      <dgm:prSet presAssocID="{F069557B-C2B1-4C86-B9B8-6375A5E909AF}" presName="background" presStyleLbl="node0" presStyleIdx="1" presStyleCnt="2"/>
      <dgm:spPr/>
    </dgm:pt>
    <dgm:pt modelId="{14FE2DC0-7B20-495B-B114-7CB2F7FBD69E}" type="pres">
      <dgm:prSet presAssocID="{F069557B-C2B1-4C86-B9B8-6375A5E909AF}" presName="text" presStyleLbl="fgAcc0" presStyleIdx="1" presStyleCnt="2">
        <dgm:presLayoutVars>
          <dgm:chPref val="3"/>
        </dgm:presLayoutVars>
      </dgm:prSet>
      <dgm:spPr/>
    </dgm:pt>
    <dgm:pt modelId="{E245BC20-4DBA-45A3-AAB6-E9A677755278}" type="pres">
      <dgm:prSet presAssocID="{F069557B-C2B1-4C86-B9B8-6375A5E909AF}" presName="hierChild2" presStyleCnt="0"/>
      <dgm:spPr/>
    </dgm:pt>
  </dgm:ptLst>
  <dgm:cxnLst>
    <dgm:cxn modelId="{2FB50315-F5C7-4F48-B698-FA06D7697D2A}" type="presOf" srcId="{F069557B-C2B1-4C86-B9B8-6375A5E909AF}" destId="{14FE2DC0-7B20-495B-B114-7CB2F7FBD69E}" srcOrd="0" destOrd="0" presId="urn:microsoft.com/office/officeart/2005/8/layout/hierarchy1"/>
    <dgm:cxn modelId="{3C8CBD27-D20E-4B6C-8BC3-E89F2DFA38AD}" type="presOf" srcId="{26AEC4D9-2F63-4B30-BAB7-E6C77DB36B54}" destId="{74F2DE9C-9BBF-4E0A-9CCB-A56455EA7EEC}" srcOrd="0" destOrd="0" presId="urn:microsoft.com/office/officeart/2005/8/layout/hierarchy1"/>
    <dgm:cxn modelId="{D9C203AB-421C-4A3F-A58F-022F70CACCA9}" srcId="{26AEC4D9-2F63-4B30-BAB7-E6C77DB36B54}" destId="{5518A06B-9B30-4FEC-83C3-3C5D64CBD23E}" srcOrd="0" destOrd="0" parTransId="{BE3E355A-52CF-4BD4-8615-C54BD650DE9A}" sibTransId="{EEA7AE1C-BA2E-4974-A394-4FA1C6B6DBD4}"/>
    <dgm:cxn modelId="{C1DCA8CF-CCC7-49DE-9424-AA33BE45086E}" type="presOf" srcId="{5518A06B-9B30-4FEC-83C3-3C5D64CBD23E}" destId="{6B7E4E64-24D6-4310-8610-F7A1838102DF}" srcOrd="0" destOrd="0" presId="urn:microsoft.com/office/officeart/2005/8/layout/hierarchy1"/>
    <dgm:cxn modelId="{AAB4C1EC-8531-41D2-B7CA-58DFE6B31BB9}" srcId="{26AEC4D9-2F63-4B30-BAB7-E6C77DB36B54}" destId="{F069557B-C2B1-4C86-B9B8-6375A5E909AF}" srcOrd="1" destOrd="0" parTransId="{1C9B1241-3438-4BB4-82AB-60C244D24463}" sibTransId="{62304779-A676-4BF2-A97A-B98C4E7C639D}"/>
    <dgm:cxn modelId="{F28259B3-59F9-4A12-96F2-D39D390A8391}" type="presParOf" srcId="{74F2DE9C-9BBF-4E0A-9CCB-A56455EA7EEC}" destId="{D8F3E78B-C8FE-4B9E-BBFA-643E0998AEC7}" srcOrd="0" destOrd="0" presId="urn:microsoft.com/office/officeart/2005/8/layout/hierarchy1"/>
    <dgm:cxn modelId="{6B3F9C39-EFD1-4903-85A5-23693F7C6CBF}" type="presParOf" srcId="{D8F3E78B-C8FE-4B9E-BBFA-643E0998AEC7}" destId="{1B3C1EB6-F556-4BD0-8268-969A41FA12D4}" srcOrd="0" destOrd="0" presId="urn:microsoft.com/office/officeart/2005/8/layout/hierarchy1"/>
    <dgm:cxn modelId="{87BDC00F-6E4B-4AF7-AC2C-114A66C7D039}" type="presParOf" srcId="{1B3C1EB6-F556-4BD0-8268-969A41FA12D4}" destId="{176F295B-75F1-4CA7-A1E2-51AD25E343F3}" srcOrd="0" destOrd="0" presId="urn:microsoft.com/office/officeart/2005/8/layout/hierarchy1"/>
    <dgm:cxn modelId="{713D63BE-9B22-4A52-A69A-E328664A02C5}" type="presParOf" srcId="{1B3C1EB6-F556-4BD0-8268-969A41FA12D4}" destId="{6B7E4E64-24D6-4310-8610-F7A1838102DF}" srcOrd="1" destOrd="0" presId="urn:microsoft.com/office/officeart/2005/8/layout/hierarchy1"/>
    <dgm:cxn modelId="{C5274A42-E078-4CE7-B8EF-0D0F88BD2685}" type="presParOf" srcId="{D8F3E78B-C8FE-4B9E-BBFA-643E0998AEC7}" destId="{8E490725-E424-49F4-BA88-332194BA9B4A}" srcOrd="1" destOrd="0" presId="urn:microsoft.com/office/officeart/2005/8/layout/hierarchy1"/>
    <dgm:cxn modelId="{01C1B1CE-E5B8-41F4-85AC-DB6357D90F76}" type="presParOf" srcId="{74F2DE9C-9BBF-4E0A-9CCB-A56455EA7EEC}" destId="{F3E072C7-4DEE-4160-A105-C7FEEFE78A7C}" srcOrd="1" destOrd="0" presId="urn:microsoft.com/office/officeart/2005/8/layout/hierarchy1"/>
    <dgm:cxn modelId="{506C7238-BB44-4EF1-AA55-9C8A1BC49889}" type="presParOf" srcId="{F3E072C7-4DEE-4160-A105-C7FEEFE78A7C}" destId="{EBCC49FB-0D30-497C-BFB6-D89AE3C13DB5}" srcOrd="0" destOrd="0" presId="urn:microsoft.com/office/officeart/2005/8/layout/hierarchy1"/>
    <dgm:cxn modelId="{2E35E36E-E094-4765-90C8-CAA4DD17D9A3}" type="presParOf" srcId="{EBCC49FB-0D30-497C-BFB6-D89AE3C13DB5}" destId="{838F4C95-2B26-4AD9-880F-1AFD93F7039B}" srcOrd="0" destOrd="0" presId="urn:microsoft.com/office/officeart/2005/8/layout/hierarchy1"/>
    <dgm:cxn modelId="{138BDA6C-1E6C-432F-9051-065A277E0428}" type="presParOf" srcId="{EBCC49FB-0D30-497C-BFB6-D89AE3C13DB5}" destId="{14FE2DC0-7B20-495B-B114-7CB2F7FBD69E}" srcOrd="1" destOrd="0" presId="urn:microsoft.com/office/officeart/2005/8/layout/hierarchy1"/>
    <dgm:cxn modelId="{8E3C7D60-C6BF-4183-ABE8-BA1B9350B5C5}" type="presParOf" srcId="{F3E072C7-4DEE-4160-A105-C7FEEFE78A7C}" destId="{E245BC20-4DBA-45A3-AAB6-E9A6777552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91F9C5-AF51-4742-AF46-F53C398589FE}" type="doc">
      <dgm:prSet loTypeId="urn:microsoft.com/office/officeart/2005/8/layout/hProcess6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C8DF82-A8DF-47EE-8BD0-AADA1B1B2791}">
      <dgm:prSet/>
      <dgm:spPr/>
      <dgm:t>
        <a:bodyPr/>
        <a:lstStyle/>
        <a:p>
          <a:r>
            <a:rPr lang="en-US"/>
            <a:t>Complete</a:t>
          </a:r>
        </a:p>
      </dgm:t>
    </dgm:pt>
    <dgm:pt modelId="{F155768E-B004-4C04-BA03-3FF01FF284B5}" type="parTrans" cxnId="{F9A94F49-7A6A-4BA1-A7BA-5D5C3BE058D8}">
      <dgm:prSet/>
      <dgm:spPr/>
      <dgm:t>
        <a:bodyPr/>
        <a:lstStyle/>
        <a:p>
          <a:endParaRPr lang="en-US"/>
        </a:p>
      </dgm:t>
    </dgm:pt>
    <dgm:pt modelId="{A075C033-97FE-4818-B858-8BCB8C3191DF}" type="sibTrans" cxnId="{F9A94F49-7A6A-4BA1-A7BA-5D5C3BE058D8}">
      <dgm:prSet/>
      <dgm:spPr/>
      <dgm:t>
        <a:bodyPr/>
        <a:lstStyle/>
        <a:p>
          <a:endParaRPr lang="en-US"/>
        </a:p>
      </dgm:t>
    </dgm:pt>
    <dgm:pt modelId="{2C87097E-F666-4885-A71D-CA206DC393A4}">
      <dgm:prSet/>
      <dgm:spPr/>
      <dgm:t>
        <a:bodyPr/>
        <a:lstStyle/>
        <a:p>
          <a:r>
            <a:rPr lang="en-US"/>
            <a:t>Complete your course selection worksheet</a:t>
          </a:r>
        </a:p>
      </dgm:t>
    </dgm:pt>
    <dgm:pt modelId="{7AB3DC1E-2B2B-48DE-98BD-5CA88B15DEAF}" type="parTrans" cxnId="{2D9880C9-DC5F-41B2-BDE9-8F53F3776218}">
      <dgm:prSet/>
      <dgm:spPr/>
      <dgm:t>
        <a:bodyPr/>
        <a:lstStyle/>
        <a:p>
          <a:endParaRPr lang="en-US"/>
        </a:p>
      </dgm:t>
    </dgm:pt>
    <dgm:pt modelId="{5F4D6B2E-FE09-4A9A-B0F9-5BC3A5674F34}" type="sibTrans" cxnId="{2D9880C9-DC5F-41B2-BDE9-8F53F3776218}">
      <dgm:prSet/>
      <dgm:spPr/>
      <dgm:t>
        <a:bodyPr/>
        <a:lstStyle/>
        <a:p>
          <a:endParaRPr lang="en-US"/>
        </a:p>
      </dgm:t>
    </dgm:pt>
    <dgm:pt modelId="{0EACA651-CFCF-41AC-89E6-2DDD8F981DBD}">
      <dgm:prSet/>
      <dgm:spPr/>
      <dgm:t>
        <a:bodyPr/>
        <a:lstStyle/>
        <a:p>
          <a:r>
            <a:rPr lang="en-US"/>
            <a:t>Enter</a:t>
          </a:r>
        </a:p>
      </dgm:t>
    </dgm:pt>
    <dgm:pt modelId="{70B7E362-2256-477C-BCF2-26A97EA020E1}" type="parTrans" cxnId="{62223B1B-A178-4BFA-892E-FEC9EDEF4B10}">
      <dgm:prSet/>
      <dgm:spPr/>
      <dgm:t>
        <a:bodyPr/>
        <a:lstStyle/>
        <a:p>
          <a:endParaRPr lang="en-US"/>
        </a:p>
      </dgm:t>
    </dgm:pt>
    <dgm:pt modelId="{9DCF1049-4806-4545-AA42-D2FD201B2216}" type="sibTrans" cxnId="{62223B1B-A178-4BFA-892E-FEC9EDEF4B10}">
      <dgm:prSet/>
      <dgm:spPr/>
      <dgm:t>
        <a:bodyPr/>
        <a:lstStyle/>
        <a:p>
          <a:endParaRPr lang="en-US"/>
        </a:p>
      </dgm:t>
    </dgm:pt>
    <dgm:pt modelId="{93AAA1DE-1B0C-4EE4-9D3A-1924FDC12FEE}">
      <dgm:prSet/>
      <dgm:spPr/>
      <dgm:t>
        <a:bodyPr/>
        <a:lstStyle/>
        <a:p>
          <a:r>
            <a:rPr lang="en-US" dirty="0"/>
            <a:t>Enter your courses in </a:t>
          </a:r>
          <a:r>
            <a:rPr lang="en-US" dirty="0" err="1"/>
            <a:t>Schoolinks</a:t>
          </a:r>
          <a:endParaRPr lang="en-US" dirty="0"/>
        </a:p>
        <a:p>
          <a:endParaRPr lang="en-US" dirty="0"/>
        </a:p>
      </dgm:t>
    </dgm:pt>
    <dgm:pt modelId="{FFB967F8-75FF-497F-B007-3E24CCBE78A1}" type="parTrans" cxnId="{29544343-EC2B-41D9-94E6-D61193EB88ED}">
      <dgm:prSet/>
      <dgm:spPr/>
      <dgm:t>
        <a:bodyPr/>
        <a:lstStyle/>
        <a:p>
          <a:endParaRPr lang="en-US"/>
        </a:p>
      </dgm:t>
    </dgm:pt>
    <dgm:pt modelId="{6845CC73-CD1F-45F5-AFE7-36AC76E696DB}" type="sibTrans" cxnId="{29544343-EC2B-41D9-94E6-D61193EB88ED}">
      <dgm:prSet/>
      <dgm:spPr/>
      <dgm:t>
        <a:bodyPr/>
        <a:lstStyle/>
        <a:p>
          <a:endParaRPr lang="en-US"/>
        </a:p>
      </dgm:t>
    </dgm:pt>
    <dgm:pt modelId="{0750DB6B-D531-4D9A-9AA5-11E46B4123BE}">
      <dgm:prSet/>
      <dgm:spPr/>
      <dgm:t>
        <a:bodyPr/>
        <a:lstStyle/>
        <a:p>
          <a:r>
            <a:rPr lang="en-US"/>
            <a:t>Verify</a:t>
          </a:r>
        </a:p>
      </dgm:t>
    </dgm:pt>
    <dgm:pt modelId="{6474967A-F2BE-44BB-B811-CA1534966933}" type="parTrans" cxnId="{F6DF3599-B19B-46A9-A0B6-FB396424749C}">
      <dgm:prSet/>
      <dgm:spPr/>
      <dgm:t>
        <a:bodyPr/>
        <a:lstStyle/>
        <a:p>
          <a:endParaRPr lang="en-US"/>
        </a:p>
      </dgm:t>
    </dgm:pt>
    <dgm:pt modelId="{0D87165C-E860-41B4-8D05-A1D0C8C8072C}" type="sibTrans" cxnId="{F6DF3599-B19B-46A9-A0B6-FB396424749C}">
      <dgm:prSet/>
      <dgm:spPr/>
      <dgm:t>
        <a:bodyPr/>
        <a:lstStyle/>
        <a:p>
          <a:endParaRPr lang="en-US"/>
        </a:p>
      </dgm:t>
    </dgm:pt>
    <dgm:pt modelId="{4D19FB80-2448-4804-BFFD-58F78022C3C1}">
      <dgm:prSet/>
      <dgm:spPr/>
      <dgm:t>
        <a:bodyPr/>
        <a:lstStyle/>
        <a:p>
          <a:r>
            <a:rPr lang="en-US"/>
            <a:t>Verify that your courses are correct</a:t>
          </a:r>
        </a:p>
      </dgm:t>
    </dgm:pt>
    <dgm:pt modelId="{BE9DFB05-21E2-4E7A-B7C1-03395AE18B8B}" type="parTrans" cxnId="{5380BDE5-16A3-432F-9041-9CBF520DCD2B}">
      <dgm:prSet/>
      <dgm:spPr/>
      <dgm:t>
        <a:bodyPr/>
        <a:lstStyle/>
        <a:p>
          <a:endParaRPr lang="en-US"/>
        </a:p>
      </dgm:t>
    </dgm:pt>
    <dgm:pt modelId="{561B8174-DD7A-40D6-8DAB-4315F4B88A4E}" type="sibTrans" cxnId="{5380BDE5-16A3-432F-9041-9CBF520DCD2B}">
      <dgm:prSet/>
      <dgm:spPr/>
      <dgm:t>
        <a:bodyPr/>
        <a:lstStyle/>
        <a:p>
          <a:endParaRPr lang="en-US"/>
        </a:p>
      </dgm:t>
    </dgm:pt>
    <dgm:pt modelId="{A157DF55-8718-4A93-8E53-02C916E70AE1}" type="pres">
      <dgm:prSet presAssocID="{3091F9C5-AF51-4742-AF46-F53C398589FE}" presName="theList" presStyleCnt="0">
        <dgm:presLayoutVars>
          <dgm:dir/>
          <dgm:animLvl val="lvl"/>
          <dgm:resizeHandles val="exact"/>
        </dgm:presLayoutVars>
      </dgm:prSet>
      <dgm:spPr/>
    </dgm:pt>
    <dgm:pt modelId="{D1B5A2F7-B223-495C-8226-9BB743679333}" type="pres">
      <dgm:prSet presAssocID="{FEC8DF82-A8DF-47EE-8BD0-AADA1B1B2791}" presName="compNode" presStyleCnt="0"/>
      <dgm:spPr/>
    </dgm:pt>
    <dgm:pt modelId="{88E42B68-AD0A-4A20-A6F2-E16A8016B7CD}" type="pres">
      <dgm:prSet presAssocID="{FEC8DF82-A8DF-47EE-8BD0-AADA1B1B2791}" presName="noGeometry" presStyleCnt="0"/>
      <dgm:spPr/>
    </dgm:pt>
    <dgm:pt modelId="{99028BA2-C70E-4396-8F7E-ED3F9BECBB5C}" type="pres">
      <dgm:prSet presAssocID="{FEC8DF82-A8DF-47EE-8BD0-AADA1B1B2791}" presName="childTextVisible" presStyleLbl="bgAccFollowNode1" presStyleIdx="0" presStyleCnt="3">
        <dgm:presLayoutVars>
          <dgm:bulletEnabled val="1"/>
        </dgm:presLayoutVars>
      </dgm:prSet>
      <dgm:spPr/>
    </dgm:pt>
    <dgm:pt modelId="{525C3225-D787-4E0A-B827-60463780E64C}" type="pres">
      <dgm:prSet presAssocID="{FEC8DF82-A8DF-47EE-8BD0-AADA1B1B2791}" presName="childTextHidden" presStyleLbl="bgAccFollowNode1" presStyleIdx="0" presStyleCnt="3"/>
      <dgm:spPr/>
    </dgm:pt>
    <dgm:pt modelId="{0CE15F3B-A6CB-4154-8B06-D944A11F5855}" type="pres">
      <dgm:prSet presAssocID="{FEC8DF82-A8DF-47EE-8BD0-AADA1B1B279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8063EE3-F203-4E94-BB05-026C8C7790F7}" type="pres">
      <dgm:prSet presAssocID="{FEC8DF82-A8DF-47EE-8BD0-AADA1B1B2791}" presName="aSpace" presStyleCnt="0"/>
      <dgm:spPr/>
    </dgm:pt>
    <dgm:pt modelId="{A3BFA5A1-BED4-4685-9C64-B9115328DCD7}" type="pres">
      <dgm:prSet presAssocID="{0EACA651-CFCF-41AC-89E6-2DDD8F981DBD}" presName="compNode" presStyleCnt="0"/>
      <dgm:spPr/>
    </dgm:pt>
    <dgm:pt modelId="{1BE8251D-066F-4D1B-B926-B4ABBDD51698}" type="pres">
      <dgm:prSet presAssocID="{0EACA651-CFCF-41AC-89E6-2DDD8F981DBD}" presName="noGeometry" presStyleCnt="0"/>
      <dgm:spPr/>
    </dgm:pt>
    <dgm:pt modelId="{8D850B12-9BED-4884-93E8-C26DBC0FFB5B}" type="pres">
      <dgm:prSet presAssocID="{0EACA651-CFCF-41AC-89E6-2DDD8F981DBD}" presName="childTextVisible" presStyleLbl="bgAccFollowNode1" presStyleIdx="1" presStyleCnt="3" custScaleX="116102">
        <dgm:presLayoutVars>
          <dgm:bulletEnabled val="1"/>
        </dgm:presLayoutVars>
      </dgm:prSet>
      <dgm:spPr/>
    </dgm:pt>
    <dgm:pt modelId="{15ED3160-E659-4CE2-B116-ABE3D46DA8C2}" type="pres">
      <dgm:prSet presAssocID="{0EACA651-CFCF-41AC-89E6-2DDD8F981DBD}" presName="childTextHidden" presStyleLbl="bgAccFollowNode1" presStyleIdx="1" presStyleCnt="3"/>
      <dgm:spPr/>
    </dgm:pt>
    <dgm:pt modelId="{FE94B679-299A-4038-A455-339487354B83}" type="pres">
      <dgm:prSet presAssocID="{0EACA651-CFCF-41AC-89E6-2DDD8F981DB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3FA20B1-2E0E-4F55-8FD6-8046ADD5A0A1}" type="pres">
      <dgm:prSet presAssocID="{0EACA651-CFCF-41AC-89E6-2DDD8F981DBD}" presName="aSpace" presStyleCnt="0"/>
      <dgm:spPr/>
    </dgm:pt>
    <dgm:pt modelId="{FECAE5EA-DC5E-43AD-AC83-0B1F326F4D2F}" type="pres">
      <dgm:prSet presAssocID="{0750DB6B-D531-4D9A-9AA5-11E46B4123BE}" presName="compNode" presStyleCnt="0"/>
      <dgm:spPr/>
    </dgm:pt>
    <dgm:pt modelId="{EFCA2B14-0D5D-47D3-B716-B4D5ACFF35D8}" type="pres">
      <dgm:prSet presAssocID="{0750DB6B-D531-4D9A-9AA5-11E46B4123BE}" presName="noGeometry" presStyleCnt="0"/>
      <dgm:spPr/>
    </dgm:pt>
    <dgm:pt modelId="{6DF7B5DE-40E2-4BA5-8C31-2337CC565A96}" type="pres">
      <dgm:prSet presAssocID="{0750DB6B-D531-4D9A-9AA5-11E46B4123BE}" presName="childTextVisible" presStyleLbl="bgAccFollowNode1" presStyleIdx="2" presStyleCnt="3">
        <dgm:presLayoutVars>
          <dgm:bulletEnabled val="1"/>
        </dgm:presLayoutVars>
      </dgm:prSet>
      <dgm:spPr/>
    </dgm:pt>
    <dgm:pt modelId="{E92F0588-A087-417C-AC52-0F5522AB93EA}" type="pres">
      <dgm:prSet presAssocID="{0750DB6B-D531-4D9A-9AA5-11E46B4123BE}" presName="childTextHidden" presStyleLbl="bgAccFollowNode1" presStyleIdx="2" presStyleCnt="3"/>
      <dgm:spPr/>
    </dgm:pt>
    <dgm:pt modelId="{D8FB0067-B9CE-4455-B61B-C98A8D701242}" type="pres">
      <dgm:prSet presAssocID="{0750DB6B-D531-4D9A-9AA5-11E46B4123B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E6E2308-7F85-4A25-BE55-1198DDCBC957}" type="presOf" srcId="{93AAA1DE-1B0C-4EE4-9D3A-1924FDC12FEE}" destId="{15ED3160-E659-4CE2-B116-ABE3D46DA8C2}" srcOrd="1" destOrd="0" presId="urn:microsoft.com/office/officeart/2005/8/layout/hProcess6"/>
    <dgm:cxn modelId="{90C93E15-7FA8-451A-A36F-A3A6BFEC8A6A}" type="presOf" srcId="{2C87097E-F666-4885-A71D-CA206DC393A4}" destId="{525C3225-D787-4E0A-B827-60463780E64C}" srcOrd="1" destOrd="0" presId="urn:microsoft.com/office/officeart/2005/8/layout/hProcess6"/>
    <dgm:cxn modelId="{62223B1B-A178-4BFA-892E-FEC9EDEF4B10}" srcId="{3091F9C5-AF51-4742-AF46-F53C398589FE}" destId="{0EACA651-CFCF-41AC-89E6-2DDD8F981DBD}" srcOrd="1" destOrd="0" parTransId="{70B7E362-2256-477C-BCF2-26A97EA020E1}" sibTransId="{9DCF1049-4806-4545-AA42-D2FD201B2216}"/>
    <dgm:cxn modelId="{9F77FF1B-26B7-41D1-B4FB-29A2320C70C1}" type="presOf" srcId="{93AAA1DE-1B0C-4EE4-9D3A-1924FDC12FEE}" destId="{8D850B12-9BED-4884-93E8-C26DBC0FFB5B}" srcOrd="0" destOrd="0" presId="urn:microsoft.com/office/officeart/2005/8/layout/hProcess6"/>
    <dgm:cxn modelId="{95341631-ECED-4381-BCC7-5D2BE3DE0705}" type="presOf" srcId="{2C87097E-F666-4885-A71D-CA206DC393A4}" destId="{99028BA2-C70E-4396-8F7E-ED3F9BECBB5C}" srcOrd="0" destOrd="0" presId="urn:microsoft.com/office/officeart/2005/8/layout/hProcess6"/>
    <dgm:cxn modelId="{29544343-EC2B-41D9-94E6-D61193EB88ED}" srcId="{0EACA651-CFCF-41AC-89E6-2DDD8F981DBD}" destId="{93AAA1DE-1B0C-4EE4-9D3A-1924FDC12FEE}" srcOrd="0" destOrd="0" parTransId="{FFB967F8-75FF-497F-B007-3E24CCBE78A1}" sibTransId="{6845CC73-CD1F-45F5-AFE7-36AC76E696DB}"/>
    <dgm:cxn modelId="{F9A94F49-7A6A-4BA1-A7BA-5D5C3BE058D8}" srcId="{3091F9C5-AF51-4742-AF46-F53C398589FE}" destId="{FEC8DF82-A8DF-47EE-8BD0-AADA1B1B2791}" srcOrd="0" destOrd="0" parTransId="{F155768E-B004-4C04-BA03-3FF01FF284B5}" sibTransId="{A075C033-97FE-4818-B858-8BCB8C3191DF}"/>
    <dgm:cxn modelId="{C9967749-6A2A-43EB-B8A2-0EED80724012}" type="presOf" srcId="{0750DB6B-D531-4D9A-9AA5-11E46B4123BE}" destId="{D8FB0067-B9CE-4455-B61B-C98A8D701242}" srcOrd="0" destOrd="0" presId="urn:microsoft.com/office/officeart/2005/8/layout/hProcess6"/>
    <dgm:cxn modelId="{3CAF6475-7550-4F11-A7A3-38148D8C27AF}" type="presOf" srcId="{3091F9C5-AF51-4742-AF46-F53C398589FE}" destId="{A157DF55-8718-4A93-8E53-02C916E70AE1}" srcOrd="0" destOrd="0" presId="urn:microsoft.com/office/officeart/2005/8/layout/hProcess6"/>
    <dgm:cxn modelId="{DC30F988-6A77-40BB-8723-4385B9B4BE92}" type="presOf" srcId="{0EACA651-CFCF-41AC-89E6-2DDD8F981DBD}" destId="{FE94B679-299A-4038-A455-339487354B83}" srcOrd="0" destOrd="0" presId="urn:microsoft.com/office/officeart/2005/8/layout/hProcess6"/>
    <dgm:cxn modelId="{F6DF3599-B19B-46A9-A0B6-FB396424749C}" srcId="{3091F9C5-AF51-4742-AF46-F53C398589FE}" destId="{0750DB6B-D531-4D9A-9AA5-11E46B4123BE}" srcOrd="2" destOrd="0" parTransId="{6474967A-F2BE-44BB-B811-CA1534966933}" sibTransId="{0D87165C-E860-41B4-8D05-A1D0C8C8072C}"/>
    <dgm:cxn modelId="{B759B1A3-C451-46F1-A36E-423BD3987F57}" type="presOf" srcId="{4D19FB80-2448-4804-BFFD-58F78022C3C1}" destId="{6DF7B5DE-40E2-4BA5-8C31-2337CC565A96}" srcOrd="0" destOrd="0" presId="urn:microsoft.com/office/officeart/2005/8/layout/hProcess6"/>
    <dgm:cxn modelId="{50E4B3AD-4282-4FA0-93FA-CCFC7A1448EC}" type="presOf" srcId="{4D19FB80-2448-4804-BFFD-58F78022C3C1}" destId="{E92F0588-A087-417C-AC52-0F5522AB93EA}" srcOrd="1" destOrd="0" presId="urn:microsoft.com/office/officeart/2005/8/layout/hProcess6"/>
    <dgm:cxn modelId="{2D9880C9-DC5F-41B2-BDE9-8F53F3776218}" srcId="{FEC8DF82-A8DF-47EE-8BD0-AADA1B1B2791}" destId="{2C87097E-F666-4885-A71D-CA206DC393A4}" srcOrd="0" destOrd="0" parTransId="{7AB3DC1E-2B2B-48DE-98BD-5CA88B15DEAF}" sibTransId="{5F4D6B2E-FE09-4A9A-B0F9-5BC3A5674F34}"/>
    <dgm:cxn modelId="{5380BDE5-16A3-432F-9041-9CBF520DCD2B}" srcId="{0750DB6B-D531-4D9A-9AA5-11E46B4123BE}" destId="{4D19FB80-2448-4804-BFFD-58F78022C3C1}" srcOrd="0" destOrd="0" parTransId="{BE9DFB05-21E2-4E7A-B7C1-03395AE18B8B}" sibTransId="{561B8174-DD7A-40D6-8DAB-4315F4B88A4E}"/>
    <dgm:cxn modelId="{987C1CE6-746F-4DAA-915C-35F1353636EB}" type="presOf" srcId="{FEC8DF82-A8DF-47EE-8BD0-AADA1B1B2791}" destId="{0CE15F3B-A6CB-4154-8B06-D944A11F5855}" srcOrd="0" destOrd="0" presId="urn:microsoft.com/office/officeart/2005/8/layout/hProcess6"/>
    <dgm:cxn modelId="{5A5C50C4-D586-419B-8711-9269605E8A22}" type="presParOf" srcId="{A157DF55-8718-4A93-8E53-02C916E70AE1}" destId="{D1B5A2F7-B223-495C-8226-9BB743679333}" srcOrd="0" destOrd="0" presId="urn:microsoft.com/office/officeart/2005/8/layout/hProcess6"/>
    <dgm:cxn modelId="{86718397-6EDB-46CA-989F-022F3E25624D}" type="presParOf" srcId="{D1B5A2F7-B223-495C-8226-9BB743679333}" destId="{88E42B68-AD0A-4A20-A6F2-E16A8016B7CD}" srcOrd="0" destOrd="0" presId="urn:microsoft.com/office/officeart/2005/8/layout/hProcess6"/>
    <dgm:cxn modelId="{1911FC1D-A334-4AF2-AE3C-585A45F27CD7}" type="presParOf" srcId="{D1B5A2F7-B223-495C-8226-9BB743679333}" destId="{99028BA2-C70E-4396-8F7E-ED3F9BECBB5C}" srcOrd="1" destOrd="0" presId="urn:microsoft.com/office/officeart/2005/8/layout/hProcess6"/>
    <dgm:cxn modelId="{21910821-B2D5-49A2-B5B2-B513709FCB44}" type="presParOf" srcId="{D1B5A2F7-B223-495C-8226-9BB743679333}" destId="{525C3225-D787-4E0A-B827-60463780E64C}" srcOrd="2" destOrd="0" presId="urn:microsoft.com/office/officeart/2005/8/layout/hProcess6"/>
    <dgm:cxn modelId="{4FCAFE29-A2B2-43EE-91E6-F59340B9EB66}" type="presParOf" srcId="{D1B5A2F7-B223-495C-8226-9BB743679333}" destId="{0CE15F3B-A6CB-4154-8B06-D944A11F5855}" srcOrd="3" destOrd="0" presId="urn:microsoft.com/office/officeart/2005/8/layout/hProcess6"/>
    <dgm:cxn modelId="{2249E53C-2926-4D5D-9612-096583BD1BFF}" type="presParOf" srcId="{A157DF55-8718-4A93-8E53-02C916E70AE1}" destId="{88063EE3-F203-4E94-BB05-026C8C7790F7}" srcOrd="1" destOrd="0" presId="urn:microsoft.com/office/officeart/2005/8/layout/hProcess6"/>
    <dgm:cxn modelId="{02F12334-CDEE-4D7A-8F46-1D7B27549F52}" type="presParOf" srcId="{A157DF55-8718-4A93-8E53-02C916E70AE1}" destId="{A3BFA5A1-BED4-4685-9C64-B9115328DCD7}" srcOrd="2" destOrd="0" presId="urn:microsoft.com/office/officeart/2005/8/layout/hProcess6"/>
    <dgm:cxn modelId="{0899852F-2A28-4141-AED8-8F7B39F3E989}" type="presParOf" srcId="{A3BFA5A1-BED4-4685-9C64-B9115328DCD7}" destId="{1BE8251D-066F-4D1B-B926-B4ABBDD51698}" srcOrd="0" destOrd="0" presId="urn:microsoft.com/office/officeart/2005/8/layout/hProcess6"/>
    <dgm:cxn modelId="{15AFE2B7-664A-461B-A155-1FF66006DCD2}" type="presParOf" srcId="{A3BFA5A1-BED4-4685-9C64-B9115328DCD7}" destId="{8D850B12-9BED-4884-93E8-C26DBC0FFB5B}" srcOrd="1" destOrd="0" presId="urn:microsoft.com/office/officeart/2005/8/layout/hProcess6"/>
    <dgm:cxn modelId="{85EE6902-54E0-4C79-B203-FB0281819F54}" type="presParOf" srcId="{A3BFA5A1-BED4-4685-9C64-B9115328DCD7}" destId="{15ED3160-E659-4CE2-B116-ABE3D46DA8C2}" srcOrd="2" destOrd="0" presId="urn:microsoft.com/office/officeart/2005/8/layout/hProcess6"/>
    <dgm:cxn modelId="{5946838E-65F2-419A-9A41-1A8B6A1542B8}" type="presParOf" srcId="{A3BFA5A1-BED4-4685-9C64-B9115328DCD7}" destId="{FE94B679-299A-4038-A455-339487354B83}" srcOrd="3" destOrd="0" presId="urn:microsoft.com/office/officeart/2005/8/layout/hProcess6"/>
    <dgm:cxn modelId="{12206198-DD6B-4E7D-873B-85A5FAE45965}" type="presParOf" srcId="{A157DF55-8718-4A93-8E53-02C916E70AE1}" destId="{A3FA20B1-2E0E-4F55-8FD6-8046ADD5A0A1}" srcOrd="3" destOrd="0" presId="urn:microsoft.com/office/officeart/2005/8/layout/hProcess6"/>
    <dgm:cxn modelId="{A13B9794-5017-440B-8D23-5C77AAC9B639}" type="presParOf" srcId="{A157DF55-8718-4A93-8E53-02C916E70AE1}" destId="{FECAE5EA-DC5E-43AD-AC83-0B1F326F4D2F}" srcOrd="4" destOrd="0" presId="urn:microsoft.com/office/officeart/2005/8/layout/hProcess6"/>
    <dgm:cxn modelId="{AFBAA3F5-DF72-493C-8D75-FB8FBF411CEF}" type="presParOf" srcId="{FECAE5EA-DC5E-43AD-AC83-0B1F326F4D2F}" destId="{EFCA2B14-0D5D-47D3-B716-B4D5ACFF35D8}" srcOrd="0" destOrd="0" presId="urn:microsoft.com/office/officeart/2005/8/layout/hProcess6"/>
    <dgm:cxn modelId="{2C6C5E2E-095B-4232-9E55-95347B0914FC}" type="presParOf" srcId="{FECAE5EA-DC5E-43AD-AC83-0B1F326F4D2F}" destId="{6DF7B5DE-40E2-4BA5-8C31-2337CC565A96}" srcOrd="1" destOrd="0" presId="urn:microsoft.com/office/officeart/2005/8/layout/hProcess6"/>
    <dgm:cxn modelId="{FE5E8B34-941A-41B6-8031-854AE55E4C1E}" type="presParOf" srcId="{FECAE5EA-DC5E-43AD-AC83-0B1F326F4D2F}" destId="{E92F0588-A087-417C-AC52-0F5522AB93EA}" srcOrd="2" destOrd="0" presId="urn:microsoft.com/office/officeart/2005/8/layout/hProcess6"/>
    <dgm:cxn modelId="{FAF44C95-A904-43D1-A49B-C440DEC72866}" type="presParOf" srcId="{FECAE5EA-DC5E-43AD-AC83-0B1F326F4D2F}" destId="{D8FB0067-B9CE-4455-B61B-C98A8D7012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CC61A9-32FE-4623-A6A2-67B1D8295E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9E4342B-E955-4317-820F-B4CF29E7CA9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Use your </a:t>
          </a:r>
          <a:r>
            <a:rPr lang="en-US" dirty="0">
              <a:hlinkClick xmlns:r="http://schemas.openxmlformats.org/officeDocument/2006/relationships" r:id="rId1"/>
            </a:rPr>
            <a:t>course selection guide </a:t>
          </a:r>
          <a:r>
            <a:rPr lang="en-US" dirty="0"/>
            <a:t>and course selection worksheet</a:t>
          </a:r>
          <a:r>
            <a:rPr lang="en-US" dirty="0">
              <a:latin typeface="Goudy Old Style"/>
            </a:rPr>
            <a:t> </a:t>
          </a:r>
          <a:endParaRPr lang="en-US" dirty="0"/>
        </a:p>
      </dgm:t>
    </dgm:pt>
    <dgm:pt modelId="{677E8363-C0A6-48D3-B586-4DE402B0C3E2}" type="parTrans" cxnId="{945ED0AE-8AAE-48D0-A477-FDB4CB52355C}">
      <dgm:prSet/>
      <dgm:spPr/>
      <dgm:t>
        <a:bodyPr/>
        <a:lstStyle/>
        <a:p>
          <a:endParaRPr lang="en-US"/>
        </a:p>
      </dgm:t>
    </dgm:pt>
    <dgm:pt modelId="{0CC856DE-565F-4031-80D8-99C910A7AB49}" type="sibTrans" cxnId="{945ED0AE-8AAE-48D0-A477-FDB4CB52355C}">
      <dgm:prSet/>
      <dgm:spPr/>
      <dgm:t>
        <a:bodyPr/>
        <a:lstStyle/>
        <a:p>
          <a:endParaRPr lang="en-US"/>
        </a:p>
      </dgm:t>
    </dgm:pt>
    <dgm:pt modelId="{60802F0B-F056-4450-9251-C45D223C96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Visit our website </a:t>
          </a:r>
          <a:r>
            <a:rPr lang="en-US" dirty="0">
              <a:hlinkClick xmlns:r="http://schemas.openxmlformats.org/officeDocument/2006/relationships" r:id="rId2"/>
            </a:rPr>
            <a:t>here</a:t>
          </a:r>
          <a:endParaRPr lang="en-US" dirty="0"/>
        </a:p>
      </dgm:t>
    </dgm:pt>
    <dgm:pt modelId="{66FFBAF8-3DFF-4EF5-82B2-21471364447D}" type="parTrans" cxnId="{7F6944D0-ED68-4AAA-B880-E1832DE0C311}">
      <dgm:prSet/>
      <dgm:spPr/>
      <dgm:t>
        <a:bodyPr/>
        <a:lstStyle/>
        <a:p>
          <a:endParaRPr lang="en-US"/>
        </a:p>
      </dgm:t>
    </dgm:pt>
    <dgm:pt modelId="{9D8C3D0D-3AFD-40DF-A140-921BA004D31C}" type="sibTrans" cxnId="{7F6944D0-ED68-4AAA-B880-E1832DE0C311}">
      <dgm:prSet/>
      <dgm:spPr/>
      <dgm:t>
        <a:bodyPr/>
        <a:lstStyle/>
        <a:p>
          <a:endParaRPr lang="en-US"/>
        </a:p>
      </dgm:t>
    </dgm:pt>
    <dgm:pt modelId="{CCF3EA5A-E988-4488-BF76-4DA7FC44EE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Contact your grade level counselor</a:t>
          </a:r>
        </a:p>
      </dgm:t>
    </dgm:pt>
    <dgm:pt modelId="{91317A60-EA97-4FC8-B84A-2306F11E55E9}" type="parTrans" cxnId="{A98E22F8-310E-4D76-81FB-1EAC30951EA9}">
      <dgm:prSet/>
      <dgm:spPr/>
      <dgm:t>
        <a:bodyPr/>
        <a:lstStyle/>
        <a:p>
          <a:endParaRPr lang="en-US"/>
        </a:p>
      </dgm:t>
    </dgm:pt>
    <dgm:pt modelId="{4EEEE1E0-AC21-4858-9361-0F5CC8AF1529}" type="sibTrans" cxnId="{A98E22F8-310E-4D76-81FB-1EAC30951EA9}">
      <dgm:prSet/>
      <dgm:spPr/>
      <dgm:t>
        <a:bodyPr/>
        <a:lstStyle/>
        <a:p>
          <a:endParaRPr lang="en-US"/>
        </a:p>
      </dgm:t>
    </dgm:pt>
    <dgm:pt modelId="{9020EBD1-C2F4-4157-AE73-7BE4EA68D0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Incoming 7</a:t>
          </a:r>
          <a:r>
            <a:rPr lang="en-US" dirty="0">
              <a:latin typeface="Goudy Old Style"/>
            </a:rPr>
            <a:t>th</a:t>
          </a:r>
          <a:r>
            <a:rPr lang="en-US" dirty="0"/>
            <a:t> Grade: constance.goodly@fortbendisd.gov</a:t>
          </a:r>
        </a:p>
        <a:p>
          <a:pPr>
            <a:lnSpc>
              <a:spcPct val="100000"/>
            </a:lnSpc>
          </a:pPr>
          <a:r>
            <a:rPr lang="en-US" dirty="0"/>
            <a:t>Incoming 8th Grade: tammy.byrd@fortbendisd.gov</a:t>
          </a:r>
        </a:p>
        <a:p>
          <a:pPr>
            <a:lnSpc>
              <a:spcPct val="100000"/>
            </a:lnSpc>
          </a:pPr>
          <a:r>
            <a:rPr lang="en-US" dirty="0"/>
            <a:t>Incoming 6th Grade: tiffani.spencer@fortbendisd.gov</a:t>
          </a:r>
        </a:p>
      </dgm:t>
    </dgm:pt>
    <dgm:pt modelId="{9BDDD8A3-695E-462C-8D39-D660C6201C3A}" type="parTrans" cxnId="{16300A56-AB22-4B8E-B411-BEAE806E7FE8}">
      <dgm:prSet/>
      <dgm:spPr/>
      <dgm:t>
        <a:bodyPr/>
        <a:lstStyle/>
        <a:p>
          <a:endParaRPr lang="en-US"/>
        </a:p>
      </dgm:t>
    </dgm:pt>
    <dgm:pt modelId="{CBA4C359-E3B3-4157-8F6C-C4A7FFDBB44E}" type="sibTrans" cxnId="{16300A56-AB22-4B8E-B411-BEAE806E7FE8}">
      <dgm:prSet/>
      <dgm:spPr/>
      <dgm:t>
        <a:bodyPr/>
        <a:lstStyle/>
        <a:p>
          <a:endParaRPr lang="en-US"/>
        </a:p>
      </dgm:t>
    </dgm:pt>
    <dgm:pt modelId="{9F6C97E1-1BEF-4FF7-BC8A-6F03E480D5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Counselor’s Clerk: zoe.goudeau@fortbendisd.gov</a:t>
          </a:r>
        </a:p>
      </dgm:t>
    </dgm:pt>
    <dgm:pt modelId="{060795CA-918B-4A32-A4A1-2B1B01BC7F33}" type="parTrans" cxnId="{F818DA8E-9A0A-4E50-8A2F-A243FC218B98}">
      <dgm:prSet/>
      <dgm:spPr/>
      <dgm:t>
        <a:bodyPr/>
        <a:lstStyle/>
        <a:p>
          <a:endParaRPr lang="en-US"/>
        </a:p>
      </dgm:t>
    </dgm:pt>
    <dgm:pt modelId="{D978C452-E335-483F-9E7F-655D0591736C}" type="sibTrans" cxnId="{F818DA8E-9A0A-4E50-8A2F-A243FC218B98}">
      <dgm:prSet/>
      <dgm:spPr/>
      <dgm:t>
        <a:bodyPr/>
        <a:lstStyle/>
        <a:p>
          <a:endParaRPr lang="en-US"/>
        </a:p>
      </dgm:t>
    </dgm:pt>
    <dgm:pt modelId="{CD59FD67-AA99-4593-8BCC-1F3981039E25}" type="pres">
      <dgm:prSet presAssocID="{7BCC61A9-32FE-4623-A6A2-67B1D8295EBC}" presName="root" presStyleCnt="0">
        <dgm:presLayoutVars>
          <dgm:dir/>
          <dgm:resizeHandles val="exact"/>
        </dgm:presLayoutVars>
      </dgm:prSet>
      <dgm:spPr/>
    </dgm:pt>
    <dgm:pt modelId="{E1076627-5538-4471-894F-8D0210F14FCE}" type="pres">
      <dgm:prSet presAssocID="{A9E4342B-E955-4317-820F-B4CF29E7CA9C}" presName="compNode" presStyleCnt="0"/>
      <dgm:spPr/>
    </dgm:pt>
    <dgm:pt modelId="{B0D6B2A7-95F7-4556-B8A4-AE9296986BEA}" type="pres">
      <dgm:prSet presAssocID="{A9E4342B-E955-4317-820F-B4CF29E7CA9C}" presName="bgRect" presStyleLbl="bgShp" presStyleIdx="0" presStyleCnt="3"/>
      <dgm:spPr/>
    </dgm:pt>
    <dgm:pt modelId="{9FB16ED8-0459-42C9-B8FE-8067517C73B6}" type="pres">
      <dgm:prSet presAssocID="{A9E4342B-E955-4317-820F-B4CF29E7CA9C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F3A2ECA-E660-436E-B316-B7474653306F}" type="pres">
      <dgm:prSet presAssocID="{A9E4342B-E955-4317-820F-B4CF29E7CA9C}" presName="spaceRect" presStyleCnt="0"/>
      <dgm:spPr/>
    </dgm:pt>
    <dgm:pt modelId="{EEDD6196-808D-4782-8221-8FAD3A20F881}" type="pres">
      <dgm:prSet presAssocID="{A9E4342B-E955-4317-820F-B4CF29E7CA9C}" presName="parTx" presStyleLbl="revTx" presStyleIdx="0" presStyleCnt="4">
        <dgm:presLayoutVars>
          <dgm:chMax val="0"/>
          <dgm:chPref val="0"/>
        </dgm:presLayoutVars>
      </dgm:prSet>
      <dgm:spPr/>
    </dgm:pt>
    <dgm:pt modelId="{7978710D-4043-4FE9-A162-709D24597588}" type="pres">
      <dgm:prSet presAssocID="{0CC856DE-565F-4031-80D8-99C910A7AB49}" presName="sibTrans" presStyleCnt="0"/>
      <dgm:spPr/>
    </dgm:pt>
    <dgm:pt modelId="{1B22F4B5-55E2-40EA-BF50-A50D454EE7EE}" type="pres">
      <dgm:prSet presAssocID="{60802F0B-F056-4450-9251-C45D223C964A}" presName="compNode" presStyleCnt="0"/>
      <dgm:spPr/>
    </dgm:pt>
    <dgm:pt modelId="{ED89EB72-CD5F-4E53-9F40-D0844B21B4BA}" type="pres">
      <dgm:prSet presAssocID="{60802F0B-F056-4450-9251-C45D223C964A}" presName="bgRect" presStyleLbl="bgShp" presStyleIdx="1" presStyleCnt="3"/>
      <dgm:spPr/>
    </dgm:pt>
    <dgm:pt modelId="{85C3F374-09CE-4F29-8B49-C47862914242}" type="pres">
      <dgm:prSet presAssocID="{60802F0B-F056-4450-9251-C45D223C964A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7C61CADA-DCDC-4999-8D36-18FC4645CA9A}" type="pres">
      <dgm:prSet presAssocID="{60802F0B-F056-4450-9251-C45D223C964A}" presName="spaceRect" presStyleCnt="0"/>
      <dgm:spPr/>
    </dgm:pt>
    <dgm:pt modelId="{3EB524A7-4695-4858-A63F-7021987CF65E}" type="pres">
      <dgm:prSet presAssocID="{60802F0B-F056-4450-9251-C45D223C964A}" presName="parTx" presStyleLbl="revTx" presStyleIdx="1" presStyleCnt="4">
        <dgm:presLayoutVars>
          <dgm:chMax val="0"/>
          <dgm:chPref val="0"/>
        </dgm:presLayoutVars>
      </dgm:prSet>
      <dgm:spPr/>
    </dgm:pt>
    <dgm:pt modelId="{4CFB0B4A-3BE6-4EAB-A230-656E564CCFFB}" type="pres">
      <dgm:prSet presAssocID="{9D8C3D0D-3AFD-40DF-A140-921BA004D31C}" presName="sibTrans" presStyleCnt="0"/>
      <dgm:spPr/>
    </dgm:pt>
    <dgm:pt modelId="{F6038B13-762C-4F2E-8D72-28E492138436}" type="pres">
      <dgm:prSet presAssocID="{CCF3EA5A-E988-4488-BF76-4DA7FC44EEC7}" presName="compNode" presStyleCnt="0"/>
      <dgm:spPr/>
    </dgm:pt>
    <dgm:pt modelId="{8F448966-B09C-4920-BF7A-873CDD4DFED4}" type="pres">
      <dgm:prSet presAssocID="{CCF3EA5A-E988-4488-BF76-4DA7FC44EEC7}" presName="bgRect" presStyleLbl="bgShp" presStyleIdx="2" presStyleCnt="3"/>
      <dgm:spPr/>
    </dgm:pt>
    <dgm:pt modelId="{3A1ED0A4-E216-4892-95AD-A458FCB55A1F}" type="pres">
      <dgm:prSet presAssocID="{CCF3EA5A-E988-4488-BF76-4DA7FC44EEC7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3062A616-A417-4226-B2C4-3E87D288F2D3}" type="pres">
      <dgm:prSet presAssocID="{CCF3EA5A-E988-4488-BF76-4DA7FC44EEC7}" presName="spaceRect" presStyleCnt="0"/>
      <dgm:spPr/>
    </dgm:pt>
    <dgm:pt modelId="{473044A6-98A8-4565-BCEE-7FA6D7C8F8CE}" type="pres">
      <dgm:prSet presAssocID="{CCF3EA5A-E988-4488-BF76-4DA7FC44EEC7}" presName="parTx" presStyleLbl="revTx" presStyleIdx="2" presStyleCnt="4">
        <dgm:presLayoutVars>
          <dgm:chMax val="0"/>
          <dgm:chPref val="0"/>
        </dgm:presLayoutVars>
      </dgm:prSet>
      <dgm:spPr/>
    </dgm:pt>
    <dgm:pt modelId="{71C8E4BB-7D6D-4241-B256-37372CEB2C55}" type="pres">
      <dgm:prSet presAssocID="{CCF3EA5A-E988-4488-BF76-4DA7FC44EEC7}" presName="desTx" presStyleLbl="revTx" presStyleIdx="3" presStyleCnt="4">
        <dgm:presLayoutVars/>
      </dgm:prSet>
      <dgm:spPr/>
    </dgm:pt>
  </dgm:ptLst>
  <dgm:cxnLst>
    <dgm:cxn modelId="{57086E38-20D4-4730-90BF-19B264AB571F}" type="presOf" srcId="{60802F0B-F056-4450-9251-C45D223C964A}" destId="{3EB524A7-4695-4858-A63F-7021987CF65E}" srcOrd="0" destOrd="0" presId="urn:microsoft.com/office/officeart/2018/2/layout/IconVerticalSolidList"/>
    <dgm:cxn modelId="{A0006647-65E6-4D74-8171-992220F1B388}" type="presOf" srcId="{CCF3EA5A-E988-4488-BF76-4DA7FC44EEC7}" destId="{473044A6-98A8-4565-BCEE-7FA6D7C8F8CE}" srcOrd="0" destOrd="0" presId="urn:microsoft.com/office/officeart/2018/2/layout/IconVerticalSolidList"/>
    <dgm:cxn modelId="{16300A56-AB22-4B8E-B411-BEAE806E7FE8}" srcId="{CCF3EA5A-E988-4488-BF76-4DA7FC44EEC7}" destId="{9020EBD1-C2F4-4157-AE73-7BE4EA68D025}" srcOrd="0" destOrd="0" parTransId="{9BDDD8A3-695E-462C-8D39-D660C6201C3A}" sibTransId="{CBA4C359-E3B3-4157-8F6C-C4A7FFDBB44E}"/>
    <dgm:cxn modelId="{EEF7287E-AFE3-44EA-B902-2188BA47813F}" type="presOf" srcId="{9020EBD1-C2F4-4157-AE73-7BE4EA68D025}" destId="{71C8E4BB-7D6D-4241-B256-37372CEB2C55}" srcOrd="0" destOrd="0" presId="urn:microsoft.com/office/officeart/2018/2/layout/IconVerticalSolidList"/>
    <dgm:cxn modelId="{F818DA8E-9A0A-4E50-8A2F-A243FC218B98}" srcId="{CCF3EA5A-E988-4488-BF76-4DA7FC44EEC7}" destId="{9F6C97E1-1BEF-4FF7-BC8A-6F03E480D557}" srcOrd="1" destOrd="0" parTransId="{060795CA-918B-4A32-A4A1-2B1B01BC7F33}" sibTransId="{D978C452-E335-483F-9E7F-655D0591736C}"/>
    <dgm:cxn modelId="{A1FAE4A9-C19B-4FF3-9594-9B969588D383}" type="presOf" srcId="{9F6C97E1-1BEF-4FF7-BC8A-6F03E480D557}" destId="{71C8E4BB-7D6D-4241-B256-37372CEB2C55}" srcOrd="0" destOrd="1" presId="urn:microsoft.com/office/officeart/2018/2/layout/IconVerticalSolidList"/>
    <dgm:cxn modelId="{945ED0AE-8AAE-48D0-A477-FDB4CB52355C}" srcId="{7BCC61A9-32FE-4623-A6A2-67B1D8295EBC}" destId="{A9E4342B-E955-4317-820F-B4CF29E7CA9C}" srcOrd="0" destOrd="0" parTransId="{677E8363-C0A6-48D3-B586-4DE402B0C3E2}" sibTransId="{0CC856DE-565F-4031-80D8-99C910A7AB49}"/>
    <dgm:cxn modelId="{7F6944D0-ED68-4AAA-B880-E1832DE0C311}" srcId="{7BCC61A9-32FE-4623-A6A2-67B1D8295EBC}" destId="{60802F0B-F056-4450-9251-C45D223C964A}" srcOrd="1" destOrd="0" parTransId="{66FFBAF8-3DFF-4EF5-82B2-21471364447D}" sibTransId="{9D8C3D0D-3AFD-40DF-A140-921BA004D31C}"/>
    <dgm:cxn modelId="{BC0508D1-A516-422C-823C-2E26968EA019}" type="presOf" srcId="{7BCC61A9-32FE-4623-A6A2-67B1D8295EBC}" destId="{CD59FD67-AA99-4593-8BCC-1F3981039E25}" srcOrd="0" destOrd="0" presId="urn:microsoft.com/office/officeart/2018/2/layout/IconVerticalSolidList"/>
    <dgm:cxn modelId="{BFB137E3-3A66-46CB-8DBD-4063B2A1B17B}" type="presOf" srcId="{A9E4342B-E955-4317-820F-B4CF29E7CA9C}" destId="{EEDD6196-808D-4782-8221-8FAD3A20F881}" srcOrd="0" destOrd="0" presId="urn:microsoft.com/office/officeart/2018/2/layout/IconVerticalSolidList"/>
    <dgm:cxn modelId="{A98E22F8-310E-4D76-81FB-1EAC30951EA9}" srcId="{7BCC61A9-32FE-4623-A6A2-67B1D8295EBC}" destId="{CCF3EA5A-E988-4488-BF76-4DA7FC44EEC7}" srcOrd="2" destOrd="0" parTransId="{91317A60-EA97-4FC8-B84A-2306F11E55E9}" sibTransId="{4EEEE1E0-AC21-4858-9361-0F5CC8AF1529}"/>
    <dgm:cxn modelId="{3A531B93-A3B3-4A08-87F2-76FD82C7B60B}" type="presParOf" srcId="{CD59FD67-AA99-4593-8BCC-1F3981039E25}" destId="{E1076627-5538-4471-894F-8D0210F14FCE}" srcOrd="0" destOrd="0" presId="urn:microsoft.com/office/officeart/2018/2/layout/IconVerticalSolidList"/>
    <dgm:cxn modelId="{C7D32C68-9AF2-4AD7-95FB-55C06E97C956}" type="presParOf" srcId="{E1076627-5538-4471-894F-8D0210F14FCE}" destId="{B0D6B2A7-95F7-4556-B8A4-AE9296986BEA}" srcOrd="0" destOrd="0" presId="urn:microsoft.com/office/officeart/2018/2/layout/IconVerticalSolidList"/>
    <dgm:cxn modelId="{35B9555B-A8E2-44DD-BA91-6BA64C8D7208}" type="presParOf" srcId="{E1076627-5538-4471-894F-8D0210F14FCE}" destId="{9FB16ED8-0459-42C9-B8FE-8067517C73B6}" srcOrd="1" destOrd="0" presId="urn:microsoft.com/office/officeart/2018/2/layout/IconVerticalSolidList"/>
    <dgm:cxn modelId="{3CC94233-681F-40A5-BBD1-BB65534A3673}" type="presParOf" srcId="{E1076627-5538-4471-894F-8D0210F14FCE}" destId="{9F3A2ECA-E660-436E-B316-B7474653306F}" srcOrd="2" destOrd="0" presId="urn:microsoft.com/office/officeart/2018/2/layout/IconVerticalSolidList"/>
    <dgm:cxn modelId="{3C916C2D-CBD3-470E-9949-F92CCE96EA2E}" type="presParOf" srcId="{E1076627-5538-4471-894F-8D0210F14FCE}" destId="{EEDD6196-808D-4782-8221-8FAD3A20F881}" srcOrd="3" destOrd="0" presId="urn:microsoft.com/office/officeart/2018/2/layout/IconVerticalSolidList"/>
    <dgm:cxn modelId="{A6032FD4-858D-45A1-B50F-51340AD07D9A}" type="presParOf" srcId="{CD59FD67-AA99-4593-8BCC-1F3981039E25}" destId="{7978710D-4043-4FE9-A162-709D24597588}" srcOrd="1" destOrd="0" presId="urn:microsoft.com/office/officeart/2018/2/layout/IconVerticalSolidList"/>
    <dgm:cxn modelId="{5255C3C5-0595-4846-A03F-575D54AA8A1F}" type="presParOf" srcId="{CD59FD67-AA99-4593-8BCC-1F3981039E25}" destId="{1B22F4B5-55E2-40EA-BF50-A50D454EE7EE}" srcOrd="2" destOrd="0" presId="urn:microsoft.com/office/officeart/2018/2/layout/IconVerticalSolidList"/>
    <dgm:cxn modelId="{985EB4FA-23AA-4E29-9DBC-C122606E7922}" type="presParOf" srcId="{1B22F4B5-55E2-40EA-BF50-A50D454EE7EE}" destId="{ED89EB72-CD5F-4E53-9F40-D0844B21B4BA}" srcOrd="0" destOrd="0" presId="urn:microsoft.com/office/officeart/2018/2/layout/IconVerticalSolidList"/>
    <dgm:cxn modelId="{3F9A7620-B94E-4950-840E-D630367C79C9}" type="presParOf" srcId="{1B22F4B5-55E2-40EA-BF50-A50D454EE7EE}" destId="{85C3F374-09CE-4F29-8B49-C47862914242}" srcOrd="1" destOrd="0" presId="urn:microsoft.com/office/officeart/2018/2/layout/IconVerticalSolidList"/>
    <dgm:cxn modelId="{099E0409-FB5D-4930-A4ED-4BFDDD9CACEE}" type="presParOf" srcId="{1B22F4B5-55E2-40EA-BF50-A50D454EE7EE}" destId="{7C61CADA-DCDC-4999-8D36-18FC4645CA9A}" srcOrd="2" destOrd="0" presId="urn:microsoft.com/office/officeart/2018/2/layout/IconVerticalSolidList"/>
    <dgm:cxn modelId="{1C31A19B-C574-4EA4-89B0-D1DCE163A38A}" type="presParOf" srcId="{1B22F4B5-55E2-40EA-BF50-A50D454EE7EE}" destId="{3EB524A7-4695-4858-A63F-7021987CF65E}" srcOrd="3" destOrd="0" presId="urn:microsoft.com/office/officeart/2018/2/layout/IconVerticalSolidList"/>
    <dgm:cxn modelId="{45848C5D-9529-4985-B64F-3B485E31C84A}" type="presParOf" srcId="{CD59FD67-AA99-4593-8BCC-1F3981039E25}" destId="{4CFB0B4A-3BE6-4EAB-A230-656E564CCFFB}" srcOrd="3" destOrd="0" presId="urn:microsoft.com/office/officeart/2018/2/layout/IconVerticalSolidList"/>
    <dgm:cxn modelId="{DBB09E5A-6E05-4539-9BA6-DE349C47CE6E}" type="presParOf" srcId="{CD59FD67-AA99-4593-8BCC-1F3981039E25}" destId="{F6038B13-762C-4F2E-8D72-28E492138436}" srcOrd="4" destOrd="0" presId="urn:microsoft.com/office/officeart/2018/2/layout/IconVerticalSolidList"/>
    <dgm:cxn modelId="{38F758D4-A431-43B7-9533-141CCED67DFF}" type="presParOf" srcId="{F6038B13-762C-4F2E-8D72-28E492138436}" destId="{8F448966-B09C-4920-BF7A-873CDD4DFED4}" srcOrd="0" destOrd="0" presId="urn:microsoft.com/office/officeart/2018/2/layout/IconVerticalSolidList"/>
    <dgm:cxn modelId="{49D1C827-10C3-4FD4-A565-2EE0EB623670}" type="presParOf" srcId="{F6038B13-762C-4F2E-8D72-28E492138436}" destId="{3A1ED0A4-E216-4892-95AD-A458FCB55A1F}" srcOrd="1" destOrd="0" presId="urn:microsoft.com/office/officeart/2018/2/layout/IconVerticalSolidList"/>
    <dgm:cxn modelId="{FEEB8EE1-5FE6-4754-BE4A-5ED6C45D987B}" type="presParOf" srcId="{F6038B13-762C-4F2E-8D72-28E492138436}" destId="{3062A616-A417-4226-B2C4-3E87D288F2D3}" srcOrd="2" destOrd="0" presId="urn:microsoft.com/office/officeart/2018/2/layout/IconVerticalSolidList"/>
    <dgm:cxn modelId="{F3281A9F-63D2-41BB-BE2C-B43628B24461}" type="presParOf" srcId="{F6038B13-762C-4F2E-8D72-28E492138436}" destId="{473044A6-98A8-4565-BCEE-7FA6D7C8F8CE}" srcOrd="3" destOrd="0" presId="urn:microsoft.com/office/officeart/2018/2/layout/IconVerticalSolidList"/>
    <dgm:cxn modelId="{0B5DD3F8-D12B-494E-B563-75335AFD05D2}" type="presParOf" srcId="{F6038B13-762C-4F2E-8D72-28E492138436}" destId="{71C8E4BB-7D6D-4241-B256-37372CEB2C5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07C9B-974D-4874-8DF3-D28D88F4F852}">
      <dsp:nvSpPr>
        <dsp:cNvPr id="0" name=""/>
        <dsp:cNvSpPr/>
      </dsp:nvSpPr>
      <dsp:spPr>
        <a:xfrm>
          <a:off x="0" y="1541"/>
          <a:ext cx="10353675" cy="7814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7EFB1-4CF2-4C48-A37A-7D7AB9A7B8A9}">
      <dsp:nvSpPr>
        <dsp:cNvPr id="0" name=""/>
        <dsp:cNvSpPr/>
      </dsp:nvSpPr>
      <dsp:spPr>
        <a:xfrm>
          <a:off x="236374" y="177357"/>
          <a:ext cx="429771" cy="42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D6370-DC18-4851-A5B0-E1F91D0D8E53}">
      <dsp:nvSpPr>
        <dsp:cNvPr id="0" name=""/>
        <dsp:cNvSpPr/>
      </dsp:nvSpPr>
      <dsp:spPr>
        <a:xfrm>
          <a:off x="902521" y="1541"/>
          <a:ext cx="4659153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Ms. Byrd: 7</a:t>
          </a:r>
          <a:r>
            <a:rPr lang="en-US" sz="1800" kern="1200" baseline="0" dirty="0">
              <a:latin typeface="Goudy Old Style"/>
            </a:rPr>
            <a:t>th Grade/Lead</a:t>
          </a:r>
          <a:r>
            <a:rPr lang="en-US" sz="1800" kern="1200" dirty="0"/>
            <a:t> Counselor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Incoming 8</a:t>
          </a:r>
          <a:r>
            <a:rPr lang="en-US" sz="1800" kern="1200" baseline="0" dirty="0">
              <a:latin typeface="Goudy Old Style"/>
            </a:rPr>
            <a:t>th Grade</a:t>
          </a:r>
          <a:r>
            <a:rPr lang="en-US" sz="1800" kern="1200" dirty="0"/>
            <a:t> Counselor</a:t>
          </a:r>
          <a:r>
            <a:rPr lang="en-US" sz="1800" kern="1200" dirty="0">
              <a:latin typeface="Goudy Old Style"/>
            </a:rPr>
            <a:t> </a:t>
          </a:r>
          <a:endParaRPr lang="en-US" sz="1800" kern="1200" dirty="0"/>
        </a:p>
      </dsp:txBody>
      <dsp:txXfrm>
        <a:off x="902521" y="1541"/>
        <a:ext cx="4659153" cy="781403"/>
      </dsp:txXfrm>
    </dsp:sp>
    <dsp:sp modelId="{69D1784D-9230-4B51-A8B8-1595955C25D7}">
      <dsp:nvSpPr>
        <dsp:cNvPr id="0" name=""/>
        <dsp:cNvSpPr/>
      </dsp:nvSpPr>
      <dsp:spPr>
        <a:xfrm>
          <a:off x="5561674" y="1541"/>
          <a:ext cx="4792000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tammy.byrd@fortbendisd.gov</a:t>
          </a:r>
        </a:p>
      </dsp:txBody>
      <dsp:txXfrm>
        <a:off x="5561674" y="1541"/>
        <a:ext cx="4792000" cy="781403"/>
      </dsp:txXfrm>
    </dsp:sp>
    <dsp:sp modelId="{7996B8FB-0AB7-4C0A-9E10-6DF22EF6BB86}">
      <dsp:nvSpPr>
        <dsp:cNvPr id="0" name=""/>
        <dsp:cNvSpPr/>
      </dsp:nvSpPr>
      <dsp:spPr>
        <a:xfrm>
          <a:off x="0" y="978296"/>
          <a:ext cx="10353675" cy="781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7A907-0F42-4AF3-AE73-454E3B00AB99}">
      <dsp:nvSpPr>
        <dsp:cNvPr id="0" name=""/>
        <dsp:cNvSpPr/>
      </dsp:nvSpPr>
      <dsp:spPr>
        <a:xfrm>
          <a:off x="236374" y="1154111"/>
          <a:ext cx="429771" cy="42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C6FAB-BA59-40F3-AB6C-BB9FEA3B044A}">
      <dsp:nvSpPr>
        <dsp:cNvPr id="0" name=""/>
        <dsp:cNvSpPr/>
      </dsp:nvSpPr>
      <dsp:spPr>
        <a:xfrm>
          <a:off x="902521" y="978296"/>
          <a:ext cx="4659153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Ms. Goodly: 6</a:t>
          </a:r>
          <a:r>
            <a:rPr lang="en-US" sz="1800" kern="1200" dirty="0">
              <a:latin typeface="Goudy Old Style"/>
            </a:rPr>
            <a:t>th</a:t>
          </a:r>
          <a:r>
            <a:rPr lang="en-US" sz="1800" kern="1200" dirty="0"/>
            <a:t> Grade Counselor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Incoming 7</a:t>
          </a:r>
          <a:r>
            <a:rPr lang="en-US" sz="1800" kern="1200" baseline="0" dirty="0">
              <a:latin typeface="Goudy Old Style"/>
            </a:rPr>
            <a:t>th Grade</a:t>
          </a:r>
          <a:r>
            <a:rPr lang="en-US" sz="1800" kern="1200" dirty="0"/>
            <a:t> Counselor</a:t>
          </a:r>
        </a:p>
      </dsp:txBody>
      <dsp:txXfrm>
        <a:off x="902521" y="978296"/>
        <a:ext cx="4659153" cy="781403"/>
      </dsp:txXfrm>
    </dsp:sp>
    <dsp:sp modelId="{97653634-EA3D-4C3F-A751-08F873C7768E}">
      <dsp:nvSpPr>
        <dsp:cNvPr id="0" name=""/>
        <dsp:cNvSpPr/>
      </dsp:nvSpPr>
      <dsp:spPr>
        <a:xfrm>
          <a:off x="5561674" y="978296"/>
          <a:ext cx="4792000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constance.goodly@fortbendisd.gov</a:t>
          </a:r>
        </a:p>
      </dsp:txBody>
      <dsp:txXfrm>
        <a:off x="5561674" y="978296"/>
        <a:ext cx="4792000" cy="781403"/>
      </dsp:txXfrm>
    </dsp:sp>
    <dsp:sp modelId="{522347F8-4D1A-46B2-9CFC-11756B08D3FF}">
      <dsp:nvSpPr>
        <dsp:cNvPr id="0" name=""/>
        <dsp:cNvSpPr/>
      </dsp:nvSpPr>
      <dsp:spPr>
        <a:xfrm>
          <a:off x="0" y="1955050"/>
          <a:ext cx="10353675" cy="7814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FAE2C-9BFB-4B11-BA10-7802A2AF92AB}">
      <dsp:nvSpPr>
        <dsp:cNvPr id="0" name=""/>
        <dsp:cNvSpPr/>
      </dsp:nvSpPr>
      <dsp:spPr>
        <a:xfrm>
          <a:off x="236374" y="2130866"/>
          <a:ext cx="429771" cy="42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CF0DB-CA05-4B76-890D-1D9A3ACF15E8}">
      <dsp:nvSpPr>
        <dsp:cNvPr id="0" name=""/>
        <dsp:cNvSpPr/>
      </dsp:nvSpPr>
      <dsp:spPr>
        <a:xfrm>
          <a:off x="902521" y="1955050"/>
          <a:ext cx="4659153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Ms. Spencer: 8</a:t>
          </a:r>
          <a:r>
            <a:rPr lang="en-US" sz="1800" kern="1200" baseline="0" dirty="0">
              <a:latin typeface="Goudy Old Style"/>
            </a:rPr>
            <a:t>th </a:t>
          </a:r>
          <a:r>
            <a:rPr lang="en-US" sz="1800" kern="1200" dirty="0"/>
            <a:t>Grade Counselor</a:t>
          </a:r>
          <a:r>
            <a:rPr lang="en-US" sz="1800" kern="1200" dirty="0">
              <a:latin typeface="Goudy Old Style"/>
            </a:rPr>
            <a:t> </a:t>
          </a:r>
          <a:endParaRPr lang="en-US" sz="1800" kern="1200" dirty="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Incoming 6</a:t>
          </a:r>
          <a:r>
            <a:rPr lang="en-US" sz="1800" kern="1200" baseline="0" dirty="0">
              <a:latin typeface="Goudy Old Style"/>
            </a:rPr>
            <a:t>th Grade</a:t>
          </a:r>
          <a:r>
            <a:rPr lang="en-US" sz="1800" kern="1200" dirty="0"/>
            <a:t> Counselor</a:t>
          </a:r>
        </a:p>
      </dsp:txBody>
      <dsp:txXfrm>
        <a:off x="902521" y="1955050"/>
        <a:ext cx="4659153" cy="781403"/>
      </dsp:txXfrm>
    </dsp:sp>
    <dsp:sp modelId="{D9E27903-084A-4A4F-9AFA-2875639BB326}">
      <dsp:nvSpPr>
        <dsp:cNvPr id="0" name=""/>
        <dsp:cNvSpPr/>
      </dsp:nvSpPr>
      <dsp:spPr>
        <a:xfrm>
          <a:off x="5561674" y="1955050"/>
          <a:ext cx="4792000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tiffani.spencer@fortbendisd.gov</a:t>
          </a:r>
        </a:p>
      </dsp:txBody>
      <dsp:txXfrm>
        <a:off x="5561674" y="1955050"/>
        <a:ext cx="4792000" cy="781403"/>
      </dsp:txXfrm>
    </dsp:sp>
    <dsp:sp modelId="{4CD75B07-30BF-49EF-98DB-D8D1898BCC97}">
      <dsp:nvSpPr>
        <dsp:cNvPr id="0" name=""/>
        <dsp:cNvSpPr/>
      </dsp:nvSpPr>
      <dsp:spPr>
        <a:xfrm>
          <a:off x="0" y="2931804"/>
          <a:ext cx="10353675" cy="7814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FCFCF-22B0-4971-8E08-E609304BC82F}">
      <dsp:nvSpPr>
        <dsp:cNvPr id="0" name=""/>
        <dsp:cNvSpPr/>
      </dsp:nvSpPr>
      <dsp:spPr>
        <a:xfrm>
          <a:off x="236374" y="3107620"/>
          <a:ext cx="429771" cy="42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E6D60-5257-4C58-9A8C-A2337C18298A}">
      <dsp:nvSpPr>
        <dsp:cNvPr id="0" name=""/>
        <dsp:cNvSpPr/>
      </dsp:nvSpPr>
      <dsp:spPr>
        <a:xfrm>
          <a:off x="902521" y="2931804"/>
          <a:ext cx="4659153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Ms. Goudeau: Counselor Clerk</a:t>
          </a:r>
        </a:p>
      </dsp:txBody>
      <dsp:txXfrm>
        <a:off x="902521" y="2931804"/>
        <a:ext cx="4659153" cy="781403"/>
      </dsp:txXfrm>
    </dsp:sp>
    <dsp:sp modelId="{17570617-4C8B-462E-B51D-75BBB4FFC876}">
      <dsp:nvSpPr>
        <dsp:cNvPr id="0" name=""/>
        <dsp:cNvSpPr/>
      </dsp:nvSpPr>
      <dsp:spPr>
        <a:xfrm>
          <a:off x="5561674" y="2931804"/>
          <a:ext cx="4792000" cy="78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99" tIns="82699" rIns="82699" bIns="8269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zoe.goudeu@fortbendisd.gov</a:t>
          </a:r>
        </a:p>
      </dsp:txBody>
      <dsp:txXfrm>
        <a:off x="5561674" y="2931804"/>
        <a:ext cx="4792000" cy="781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6E9BD-3AF7-414A-B022-F0B74131896A}">
      <dsp:nvSpPr>
        <dsp:cNvPr id="0" name=""/>
        <dsp:cNvSpPr/>
      </dsp:nvSpPr>
      <dsp:spPr>
        <a:xfrm>
          <a:off x="3231536" y="143"/>
          <a:ext cx="3635478" cy="431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ELA</a:t>
          </a:r>
        </a:p>
      </dsp:txBody>
      <dsp:txXfrm>
        <a:off x="3252611" y="21218"/>
        <a:ext cx="3593328" cy="389578"/>
      </dsp:txXfrm>
    </dsp:sp>
    <dsp:sp modelId="{13690568-D825-43E7-BF0C-36EEF4267E94}">
      <dsp:nvSpPr>
        <dsp:cNvPr id="0" name=""/>
        <dsp:cNvSpPr/>
      </dsp:nvSpPr>
      <dsp:spPr>
        <a:xfrm>
          <a:off x="3231536" y="453457"/>
          <a:ext cx="3635478" cy="4317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Math</a:t>
          </a:r>
        </a:p>
      </dsp:txBody>
      <dsp:txXfrm>
        <a:off x="3252611" y="474532"/>
        <a:ext cx="3593328" cy="389578"/>
      </dsp:txXfrm>
    </dsp:sp>
    <dsp:sp modelId="{4E9A982B-12C9-4650-AD33-8CE8E9107B90}">
      <dsp:nvSpPr>
        <dsp:cNvPr id="0" name=""/>
        <dsp:cNvSpPr/>
      </dsp:nvSpPr>
      <dsp:spPr>
        <a:xfrm>
          <a:off x="3231536" y="906772"/>
          <a:ext cx="3635478" cy="431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Social Studies</a:t>
          </a:r>
        </a:p>
      </dsp:txBody>
      <dsp:txXfrm>
        <a:off x="3252611" y="927847"/>
        <a:ext cx="3593328" cy="389578"/>
      </dsp:txXfrm>
    </dsp:sp>
    <dsp:sp modelId="{F9ADD939-55E4-4265-AB74-EED8676A2CCD}">
      <dsp:nvSpPr>
        <dsp:cNvPr id="0" name=""/>
        <dsp:cNvSpPr/>
      </dsp:nvSpPr>
      <dsp:spPr>
        <a:xfrm>
          <a:off x="3231536" y="1360086"/>
          <a:ext cx="3635478" cy="4317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Science</a:t>
          </a:r>
        </a:p>
      </dsp:txBody>
      <dsp:txXfrm>
        <a:off x="3252611" y="1381161"/>
        <a:ext cx="3593328" cy="389578"/>
      </dsp:txXfrm>
    </dsp:sp>
    <dsp:sp modelId="{4BF99735-9895-40D2-8F8D-CD3A17BCE970}">
      <dsp:nvSpPr>
        <dsp:cNvPr id="0" name=""/>
        <dsp:cNvSpPr/>
      </dsp:nvSpPr>
      <dsp:spPr>
        <a:xfrm>
          <a:off x="3231536" y="1813401"/>
          <a:ext cx="3635478" cy="4317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PE/Kickstart/Health/Athletics/Pre Athletics</a:t>
          </a:r>
        </a:p>
      </dsp:txBody>
      <dsp:txXfrm>
        <a:off x="3252611" y="1834476"/>
        <a:ext cx="3593328" cy="389578"/>
      </dsp:txXfrm>
    </dsp:sp>
    <dsp:sp modelId="{CA3DD861-F1F6-4281-9D01-7A19045C2C89}">
      <dsp:nvSpPr>
        <dsp:cNvPr id="0" name=""/>
        <dsp:cNvSpPr/>
      </dsp:nvSpPr>
      <dsp:spPr>
        <a:xfrm>
          <a:off x="3231536" y="2266715"/>
          <a:ext cx="3635478" cy="431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Elective</a:t>
          </a:r>
        </a:p>
      </dsp:txBody>
      <dsp:txXfrm>
        <a:off x="3252611" y="2287790"/>
        <a:ext cx="3593328" cy="389578"/>
      </dsp:txXfrm>
    </dsp:sp>
    <dsp:sp modelId="{EA080461-0AEC-4D5E-984E-E4CB4B84A4BB}">
      <dsp:nvSpPr>
        <dsp:cNvPr id="0" name=""/>
        <dsp:cNvSpPr/>
      </dsp:nvSpPr>
      <dsp:spPr>
        <a:xfrm>
          <a:off x="3231536" y="2720030"/>
          <a:ext cx="3635478" cy="4317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Elective</a:t>
          </a:r>
        </a:p>
      </dsp:txBody>
      <dsp:txXfrm>
        <a:off x="3252611" y="2741105"/>
        <a:ext cx="3593328" cy="389578"/>
      </dsp:txXfrm>
    </dsp:sp>
    <dsp:sp modelId="{EF593556-69C3-4BD6-A6ED-2C2A90E958B7}">
      <dsp:nvSpPr>
        <dsp:cNvPr id="0" name=""/>
        <dsp:cNvSpPr/>
      </dsp:nvSpPr>
      <dsp:spPr>
        <a:xfrm>
          <a:off x="3231536" y="3173344"/>
          <a:ext cx="3635478" cy="4317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Advisory</a:t>
          </a:r>
        </a:p>
      </dsp:txBody>
      <dsp:txXfrm>
        <a:off x="3252611" y="3194419"/>
        <a:ext cx="3593328" cy="389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ED804-AE24-43B9-8ABF-60AB189FB825}">
      <dsp:nvSpPr>
        <dsp:cNvPr id="0" name=""/>
        <dsp:cNvSpPr/>
      </dsp:nvSpPr>
      <dsp:spPr>
        <a:xfrm>
          <a:off x="0" y="493540"/>
          <a:ext cx="1868147" cy="11208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Rigor</a:t>
          </a:r>
        </a:p>
      </dsp:txBody>
      <dsp:txXfrm>
        <a:off x="0" y="493540"/>
        <a:ext cx="1868147" cy="1120888"/>
      </dsp:txXfrm>
    </dsp:sp>
    <dsp:sp modelId="{2A1E3A2E-298D-4C27-9A6C-EFBD70663505}">
      <dsp:nvSpPr>
        <dsp:cNvPr id="0" name=""/>
        <dsp:cNvSpPr/>
      </dsp:nvSpPr>
      <dsp:spPr>
        <a:xfrm>
          <a:off x="2054962" y="493540"/>
          <a:ext cx="1868147" cy="11208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Project based</a:t>
          </a:r>
        </a:p>
      </dsp:txBody>
      <dsp:txXfrm>
        <a:off x="2054962" y="493540"/>
        <a:ext cx="1868147" cy="1120888"/>
      </dsp:txXfrm>
    </dsp:sp>
    <dsp:sp modelId="{19D9EDE4-A7E7-4BED-92C5-EFDE48E111AC}">
      <dsp:nvSpPr>
        <dsp:cNvPr id="0" name=""/>
        <dsp:cNvSpPr/>
      </dsp:nvSpPr>
      <dsp:spPr>
        <a:xfrm>
          <a:off x="4109924" y="493540"/>
          <a:ext cx="1868147" cy="11208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Fast paced</a:t>
          </a:r>
        </a:p>
      </dsp:txBody>
      <dsp:txXfrm>
        <a:off x="4109924" y="493540"/>
        <a:ext cx="1868147" cy="1120888"/>
      </dsp:txXfrm>
    </dsp:sp>
    <dsp:sp modelId="{8158DA43-2CBB-44D8-ADA8-5A6C44454424}">
      <dsp:nvSpPr>
        <dsp:cNvPr id="0" name=""/>
        <dsp:cNvSpPr/>
      </dsp:nvSpPr>
      <dsp:spPr>
        <a:xfrm>
          <a:off x="1027481" y="1801243"/>
          <a:ext cx="1868147" cy="11208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Academically challenging</a:t>
          </a:r>
        </a:p>
      </dsp:txBody>
      <dsp:txXfrm>
        <a:off x="1027481" y="1801243"/>
        <a:ext cx="1868147" cy="1120888"/>
      </dsp:txXfrm>
    </dsp:sp>
    <dsp:sp modelId="{7B122743-BC0A-444F-9387-6100BAF3171D}">
      <dsp:nvSpPr>
        <dsp:cNvPr id="0" name=""/>
        <dsp:cNvSpPr/>
      </dsp:nvSpPr>
      <dsp:spPr>
        <a:xfrm>
          <a:off x="3082443" y="1801243"/>
          <a:ext cx="1868147" cy="11208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Success in ACC is 75 and above</a:t>
          </a:r>
        </a:p>
      </dsp:txBody>
      <dsp:txXfrm>
        <a:off x="3082443" y="1801243"/>
        <a:ext cx="1868147" cy="1120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E2D92-2027-43E6-B6F9-C00C23FEA3DD}">
      <dsp:nvSpPr>
        <dsp:cNvPr id="0" name=""/>
        <dsp:cNvSpPr/>
      </dsp:nvSpPr>
      <dsp:spPr>
        <a:xfrm>
          <a:off x="2037368" y="1973"/>
          <a:ext cx="6278937" cy="3139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Spanish 1 (1 Credit)</a:t>
          </a: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Spanish for Spanish Speakers</a:t>
          </a: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(2 Credits)</a:t>
          </a:r>
        </a:p>
      </dsp:txBody>
      <dsp:txXfrm>
        <a:off x="2129320" y="93925"/>
        <a:ext cx="6095033" cy="2955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EB644-B720-430A-8EE6-1875C17790EE}">
      <dsp:nvSpPr>
        <dsp:cNvPr id="0" name=""/>
        <dsp:cNvSpPr/>
      </dsp:nvSpPr>
      <dsp:spPr>
        <a:xfrm>
          <a:off x="397837" y="77737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F6C07-2079-4056-ABDB-37CDEDB65727}">
      <dsp:nvSpPr>
        <dsp:cNvPr id="0" name=""/>
        <dsp:cNvSpPr/>
      </dsp:nvSpPr>
      <dsp:spPr>
        <a:xfrm>
          <a:off x="631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B420-05EF-4909-A8B2-226331AD2A32}">
      <dsp:nvSpPr>
        <dsp:cNvPr id="0" name=""/>
        <dsp:cNvSpPr/>
      </dsp:nvSpPr>
      <dsp:spPr>
        <a:xfrm>
          <a:off x="46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Art</a:t>
          </a:r>
        </a:p>
      </dsp:txBody>
      <dsp:txXfrm>
        <a:off x="46837" y="2217375"/>
        <a:ext cx="1800000" cy="720000"/>
      </dsp:txXfrm>
    </dsp:sp>
    <dsp:sp modelId="{5BC84B61-E0C7-4E15-8FBA-1AF4828AB5C6}">
      <dsp:nvSpPr>
        <dsp:cNvPr id="0" name=""/>
        <dsp:cNvSpPr/>
      </dsp:nvSpPr>
      <dsp:spPr>
        <a:xfrm>
          <a:off x="2512837" y="77737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A437B-5A85-4F7C-A4CD-F5553CB400CA}">
      <dsp:nvSpPr>
        <dsp:cNvPr id="0" name=""/>
        <dsp:cNvSpPr/>
      </dsp:nvSpPr>
      <dsp:spPr>
        <a:xfrm>
          <a:off x="2746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AE2B7-6125-4E5C-95A5-330E061BC1B4}">
      <dsp:nvSpPr>
        <dsp:cNvPr id="0" name=""/>
        <dsp:cNvSpPr/>
      </dsp:nvSpPr>
      <dsp:spPr>
        <a:xfrm>
          <a:off x="2161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Theatre</a:t>
          </a:r>
        </a:p>
      </dsp:txBody>
      <dsp:txXfrm>
        <a:off x="2161837" y="2217375"/>
        <a:ext cx="1800000" cy="720000"/>
      </dsp:txXfrm>
    </dsp:sp>
    <dsp:sp modelId="{A8BD46AB-91D1-4AD0-9DD5-C968AC16AC92}">
      <dsp:nvSpPr>
        <dsp:cNvPr id="0" name=""/>
        <dsp:cNvSpPr/>
      </dsp:nvSpPr>
      <dsp:spPr>
        <a:xfrm>
          <a:off x="4627837" y="777374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F6A69-E1A2-41BA-B7D2-60DDC1C04BE3}">
      <dsp:nvSpPr>
        <dsp:cNvPr id="0" name=""/>
        <dsp:cNvSpPr/>
      </dsp:nvSpPr>
      <dsp:spPr>
        <a:xfrm>
          <a:off x="4861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F4E4-5D73-4815-A5E2-6F09134E05C1}">
      <dsp:nvSpPr>
        <dsp:cNvPr id="0" name=""/>
        <dsp:cNvSpPr/>
      </dsp:nvSpPr>
      <dsp:spPr>
        <a:xfrm>
          <a:off x="4276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Band</a:t>
          </a:r>
        </a:p>
      </dsp:txBody>
      <dsp:txXfrm>
        <a:off x="4276837" y="2217375"/>
        <a:ext cx="1800000" cy="720000"/>
      </dsp:txXfrm>
    </dsp:sp>
    <dsp:sp modelId="{3DC6EB01-6CE5-4816-B6EC-1DCD4EFB3167}">
      <dsp:nvSpPr>
        <dsp:cNvPr id="0" name=""/>
        <dsp:cNvSpPr/>
      </dsp:nvSpPr>
      <dsp:spPr>
        <a:xfrm>
          <a:off x="6742837" y="777374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C14D-A451-436B-A844-FED737134270}">
      <dsp:nvSpPr>
        <dsp:cNvPr id="0" name=""/>
        <dsp:cNvSpPr/>
      </dsp:nvSpPr>
      <dsp:spPr>
        <a:xfrm>
          <a:off x="6976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4B1E5-410E-44AF-83ED-3646E73ED734}">
      <dsp:nvSpPr>
        <dsp:cNvPr id="0" name=""/>
        <dsp:cNvSpPr/>
      </dsp:nvSpPr>
      <dsp:spPr>
        <a:xfrm>
          <a:off x="6391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Choir</a:t>
          </a:r>
        </a:p>
      </dsp:txBody>
      <dsp:txXfrm>
        <a:off x="6391837" y="2217375"/>
        <a:ext cx="1800000" cy="720000"/>
      </dsp:txXfrm>
    </dsp:sp>
    <dsp:sp modelId="{822DA935-C09F-4E8B-8960-A4130D927456}">
      <dsp:nvSpPr>
        <dsp:cNvPr id="0" name=""/>
        <dsp:cNvSpPr/>
      </dsp:nvSpPr>
      <dsp:spPr>
        <a:xfrm>
          <a:off x="8857837" y="777374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C1DC4-A106-4A67-BCAB-63A50C0B3559}">
      <dsp:nvSpPr>
        <dsp:cNvPr id="0" name=""/>
        <dsp:cNvSpPr/>
      </dsp:nvSpPr>
      <dsp:spPr>
        <a:xfrm>
          <a:off x="9091837" y="101137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E8AB-A71A-4CB7-AB06-2B0C689E36C6}">
      <dsp:nvSpPr>
        <dsp:cNvPr id="0" name=""/>
        <dsp:cNvSpPr/>
      </dsp:nvSpPr>
      <dsp:spPr>
        <a:xfrm>
          <a:off x="8506837" y="221737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Orchestra</a:t>
          </a:r>
        </a:p>
      </dsp:txBody>
      <dsp:txXfrm>
        <a:off x="8506837" y="2217375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732F7-6C2B-409E-B529-B3230A261544}">
      <dsp:nvSpPr>
        <dsp:cNvPr id="0" name=""/>
        <dsp:cNvSpPr/>
      </dsp:nvSpPr>
      <dsp:spPr>
        <a:xfrm>
          <a:off x="0" y="206303"/>
          <a:ext cx="5978072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All students have a choice of taking either Kickstart or PE</a:t>
          </a:r>
        </a:p>
      </dsp:txBody>
      <dsp:txXfrm>
        <a:off x="73792" y="280095"/>
        <a:ext cx="5830488" cy="1364056"/>
      </dsp:txXfrm>
    </dsp:sp>
    <dsp:sp modelId="{8981805E-42A6-4891-9B2F-A4A4EF1F0440}">
      <dsp:nvSpPr>
        <dsp:cNvPr id="0" name=""/>
        <dsp:cNvSpPr/>
      </dsp:nvSpPr>
      <dsp:spPr>
        <a:xfrm>
          <a:off x="0" y="1827383"/>
          <a:ext cx="5978072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All 7</a:t>
          </a:r>
          <a:r>
            <a:rPr lang="en-US" sz="3800" kern="1200" baseline="30000"/>
            <a:t>th</a:t>
          </a:r>
          <a:r>
            <a:rPr lang="en-US" sz="3800" kern="1200"/>
            <a:t> graders must take a semester of Health</a:t>
          </a:r>
        </a:p>
      </dsp:txBody>
      <dsp:txXfrm>
        <a:off x="73792" y="1901175"/>
        <a:ext cx="5830488" cy="13640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F295B-75F1-4CA7-A1E2-51AD25E343F3}">
      <dsp:nvSpPr>
        <dsp:cNvPr id="0" name=""/>
        <dsp:cNvSpPr/>
      </dsp:nvSpPr>
      <dsp:spPr>
        <a:xfrm>
          <a:off x="229519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7E4E64-24D6-4310-8610-F7A1838102DF}">
      <dsp:nvSpPr>
        <dsp:cNvPr id="0" name=""/>
        <dsp:cNvSpPr/>
      </dsp:nvSpPr>
      <dsp:spPr>
        <a:xfrm>
          <a:off x="700693" y="449138"/>
          <a:ext cx="4240557" cy="269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7</a:t>
          </a:r>
          <a:r>
            <a:rPr lang="en-US" sz="3600" kern="1200" baseline="30000"/>
            <a:t>th</a:t>
          </a:r>
          <a:r>
            <a:rPr lang="en-US" sz="3600" kern="1200"/>
            <a:t> and 8</a:t>
          </a:r>
          <a:r>
            <a:rPr lang="en-US" sz="3600" kern="1200" baseline="30000"/>
            <a:t>th</a:t>
          </a:r>
          <a:r>
            <a:rPr lang="en-US" sz="3600" kern="1200"/>
            <a:t> grade students are eligible for Athletics</a:t>
          </a:r>
        </a:p>
      </dsp:txBody>
      <dsp:txXfrm>
        <a:off x="779561" y="528006"/>
        <a:ext cx="4082821" cy="2535018"/>
      </dsp:txXfrm>
    </dsp:sp>
    <dsp:sp modelId="{838F4C95-2B26-4AD9-880F-1AFD93F7039B}">
      <dsp:nvSpPr>
        <dsp:cNvPr id="0" name=""/>
        <dsp:cNvSpPr/>
      </dsp:nvSpPr>
      <dsp:spPr>
        <a:xfrm>
          <a:off x="5412424" y="1523"/>
          <a:ext cx="4240557" cy="2692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E2DC0-7B20-495B-B114-7CB2F7FBD69E}">
      <dsp:nvSpPr>
        <dsp:cNvPr id="0" name=""/>
        <dsp:cNvSpPr/>
      </dsp:nvSpPr>
      <dsp:spPr>
        <a:xfrm>
          <a:off x="5883597" y="449138"/>
          <a:ext cx="4240557" cy="2692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Students in Athletics are placed in the class by coach’s recommendation</a:t>
          </a:r>
        </a:p>
      </dsp:txBody>
      <dsp:txXfrm>
        <a:off x="5962465" y="528006"/>
        <a:ext cx="4082821" cy="25350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28BA2-C70E-4396-8F7E-ED3F9BECBB5C}">
      <dsp:nvSpPr>
        <dsp:cNvPr id="0" name=""/>
        <dsp:cNvSpPr/>
      </dsp:nvSpPr>
      <dsp:spPr>
        <a:xfrm>
          <a:off x="655775" y="713689"/>
          <a:ext cx="2616751" cy="22873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Complete your course selection worksheet</a:t>
          </a:r>
        </a:p>
      </dsp:txBody>
      <dsp:txXfrm>
        <a:off x="1309963" y="1056795"/>
        <a:ext cx="1275666" cy="1601159"/>
      </dsp:txXfrm>
    </dsp:sp>
    <dsp:sp modelId="{0CE15F3B-A6CB-4154-8B06-D944A11F5855}">
      <dsp:nvSpPr>
        <dsp:cNvPr id="0" name=""/>
        <dsp:cNvSpPr/>
      </dsp:nvSpPr>
      <dsp:spPr>
        <a:xfrm>
          <a:off x="1587" y="1203186"/>
          <a:ext cx="1308375" cy="13083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Complete</a:t>
          </a:r>
        </a:p>
      </dsp:txBody>
      <dsp:txXfrm>
        <a:off x="193194" y="1394793"/>
        <a:ext cx="925161" cy="925161"/>
      </dsp:txXfrm>
    </dsp:sp>
    <dsp:sp modelId="{8D850B12-9BED-4884-93E8-C26DBC0FFB5B}">
      <dsp:nvSpPr>
        <dsp:cNvPr id="0" name=""/>
        <dsp:cNvSpPr/>
      </dsp:nvSpPr>
      <dsp:spPr>
        <a:xfrm>
          <a:off x="3879587" y="713689"/>
          <a:ext cx="3038100" cy="22873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6745"/>
            <a:satOff val="12497"/>
            <a:lumOff val="3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676745"/>
              <a:satOff val="12497"/>
              <a:lumOff val="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 your courses in </a:t>
          </a:r>
          <a:r>
            <a:rPr lang="en-US" sz="2100" kern="1200" dirty="0" err="1"/>
            <a:t>Schoolinks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639112" y="1056795"/>
        <a:ext cx="1481074" cy="1601159"/>
      </dsp:txXfrm>
    </dsp:sp>
    <dsp:sp modelId="{FE94B679-299A-4038-A455-339487354B83}">
      <dsp:nvSpPr>
        <dsp:cNvPr id="0" name=""/>
        <dsp:cNvSpPr/>
      </dsp:nvSpPr>
      <dsp:spPr>
        <a:xfrm>
          <a:off x="3436073" y="1203186"/>
          <a:ext cx="1308375" cy="1308375"/>
        </a:xfrm>
        <a:prstGeom prst="ellipse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96000"/>
                <a:lumMod val="104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Enter</a:t>
          </a:r>
        </a:p>
      </dsp:txBody>
      <dsp:txXfrm>
        <a:off x="3627680" y="1394793"/>
        <a:ext cx="925161" cy="925161"/>
      </dsp:txXfrm>
    </dsp:sp>
    <dsp:sp modelId="{6DF7B5DE-40E2-4BA5-8C31-2337CC565A96}">
      <dsp:nvSpPr>
        <dsp:cNvPr id="0" name=""/>
        <dsp:cNvSpPr/>
      </dsp:nvSpPr>
      <dsp:spPr>
        <a:xfrm>
          <a:off x="7735422" y="713689"/>
          <a:ext cx="2616751" cy="22873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Verify that your courses are correct</a:t>
          </a:r>
        </a:p>
      </dsp:txBody>
      <dsp:txXfrm>
        <a:off x="8389610" y="1056795"/>
        <a:ext cx="1275666" cy="1601159"/>
      </dsp:txXfrm>
    </dsp:sp>
    <dsp:sp modelId="{D8FB0067-B9CE-4455-B61B-C98A8D701242}">
      <dsp:nvSpPr>
        <dsp:cNvPr id="0" name=""/>
        <dsp:cNvSpPr/>
      </dsp:nvSpPr>
      <dsp:spPr>
        <a:xfrm>
          <a:off x="7081235" y="1203186"/>
          <a:ext cx="1308375" cy="1308375"/>
        </a:xfrm>
        <a:prstGeom prst="ellipse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6000"/>
                <a:lumMod val="104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Verify</a:t>
          </a:r>
        </a:p>
      </dsp:txBody>
      <dsp:txXfrm>
        <a:off x="7272842" y="1394793"/>
        <a:ext cx="925161" cy="9251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B2A7-95F7-4556-B8A4-AE9296986BEA}">
      <dsp:nvSpPr>
        <dsp:cNvPr id="0" name=""/>
        <dsp:cNvSpPr/>
      </dsp:nvSpPr>
      <dsp:spPr>
        <a:xfrm>
          <a:off x="0" y="2266"/>
          <a:ext cx="10353675" cy="1060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16ED8-0459-42C9-B8FE-8067517C73B6}">
      <dsp:nvSpPr>
        <dsp:cNvPr id="0" name=""/>
        <dsp:cNvSpPr/>
      </dsp:nvSpPr>
      <dsp:spPr>
        <a:xfrm>
          <a:off x="320668" y="240780"/>
          <a:ext cx="583033" cy="583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D6196-808D-4782-8221-8FAD3A20F881}">
      <dsp:nvSpPr>
        <dsp:cNvPr id="0" name=""/>
        <dsp:cNvSpPr/>
      </dsp:nvSpPr>
      <dsp:spPr>
        <a:xfrm>
          <a:off x="1224371" y="2266"/>
          <a:ext cx="9128106" cy="106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90" tIns="112190" rIns="112190" bIns="112190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your </a:t>
          </a:r>
          <a:r>
            <a:rPr lang="en-US" sz="2500" kern="1200" dirty="0">
              <a:hlinkClick xmlns:r="http://schemas.openxmlformats.org/officeDocument/2006/relationships" r:id="rId3"/>
            </a:rPr>
            <a:t>course selection guide </a:t>
          </a:r>
          <a:r>
            <a:rPr lang="en-US" sz="2500" kern="1200" dirty="0"/>
            <a:t>and course selection worksheet</a:t>
          </a:r>
          <a:r>
            <a:rPr lang="en-US" sz="2500" kern="1200" dirty="0">
              <a:latin typeface="Goudy Old Style"/>
            </a:rPr>
            <a:t> </a:t>
          </a:r>
          <a:endParaRPr lang="en-US" sz="2500" kern="1200" dirty="0"/>
        </a:p>
      </dsp:txBody>
      <dsp:txXfrm>
        <a:off x="1224371" y="2266"/>
        <a:ext cx="9128106" cy="1060061"/>
      </dsp:txXfrm>
    </dsp:sp>
    <dsp:sp modelId="{ED89EB72-CD5F-4E53-9F40-D0844B21B4BA}">
      <dsp:nvSpPr>
        <dsp:cNvPr id="0" name=""/>
        <dsp:cNvSpPr/>
      </dsp:nvSpPr>
      <dsp:spPr>
        <a:xfrm>
          <a:off x="0" y="1327344"/>
          <a:ext cx="10353675" cy="10600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3F374-09CE-4F29-8B49-C47862914242}">
      <dsp:nvSpPr>
        <dsp:cNvPr id="0" name=""/>
        <dsp:cNvSpPr/>
      </dsp:nvSpPr>
      <dsp:spPr>
        <a:xfrm>
          <a:off x="320668" y="1565858"/>
          <a:ext cx="583033" cy="58303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524A7-4695-4858-A63F-7021987CF65E}">
      <dsp:nvSpPr>
        <dsp:cNvPr id="0" name=""/>
        <dsp:cNvSpPr/>
      </dsp:nvSpPr>
      <dsp:spPr>
        <a:xfrm>
          <a:off x="1224371" y="1327344"/>
          <a:ext cx="9128106" cy="106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90" tIns="112190" rIns="112190" bIns="1121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Visit our website </a:t>
          </a:r>
          <a:r>
            <a:rPr lang="en-US" sz="2500" kern="1200" dirty="0">
              <a:hlinkClick xmlns:r="http://schemas.openxmlformats.org/officeDocument/2006/relationships" r:id="rId6"/>
            </a:rPr>
            <a:t>here</a:t>
          </a:r>
          <a:endParaRPr lang="en-US" sz="2500" kern="1200" dirty="0"/>
        </a:p>
      </dsp:txBody>
      <dsp:txXfrm>
        <a:off x="1224371" y="1327344"/>
        <a:ext cx="9128106" cy="1060061"/>
      </dsp:txXfrm>
    </dsp:sp>
    <dsp:sp modelId="{8F448966-B09C-4920-BF7A-873CDD4DFED4}">
      <dsp:nvSpPr>
        <dsp:cNvPr id="0" name=""/>
        <dsp:cNvSpPr/>
      </dsp:nvSpPr>
      <dsp:spPr>
        <a:xfrm>
          <a:off x="0" y="2652421"/>
          <a:ext cx="10353675" cy="10600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D0A4-E216-4892-95AD-A458FCB55A1F}">
      <dsp:nvSpPr>
        <dsp:cNvPr id="0" name=""/>
        <dsp:cNvSpPr/>
      </dsp:nvSpPr>
      <dsp:spPr>
        <a:xfrm>
          <a:off x="320668" y="2890935"/>
          <a:ext cx="583033" cy="5830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044A6-98A8-4565-BCEE-7FA6D7C8F8CE}">
      <dsp:nvSpPr>
        <dsp:cNvPr id="0" name=""/>
        <dsp:cNvSpPr/>
      </dsp:nvSpPr>
      <dsp:spPr>
        <a:xfrm>
          <a:off x="1224371" y="2652421"/>
          <a:ext cx="4659153" cy="106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90" tIns="112190" rIns="112190" bIns="1121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Contact your grade level counselor</a:t>
          </a:r>
        </a:p>
      </dsp:txBody>
      <dsp:txXfrm>
        <a:off x="1224371" y="2652421"/>
        <a:ext cx="4659153" cy="1060061"/>
      </dsp:txXfrm>
    </dsp:sp>
    <dsp:sp modelId="{71C8E4BB-7D6D-4241-B256-37372CEB2C55}">
      <dsp:nvSpPr>
        <dsp:cNvPr id="0" name=""/>
        <dsp:cNvSpPr/>
      </dsp:nvSpPr>
      <dsp:spPr>
        <a:xfrm>
          <a:off x="5883525" y="2652421"/>
          <a:ext cx="4468953" cy="106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90" tIns="112190" rIns="112190" bIns="11219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Incoming 7</a:t>
          </a:r>
          <a:r>
            <a:rPr lang="en-US" sz="1100" kern="1200" dirty="0">
              <a:latin typeface="Goudy Old Style"/>
            </a:rPr>
            <a:t>th</a:t>
          </a:r>
          <a:r>
            <a:rPr lang="en-US" sz="1100" kern="1200" dirty="0"/>
            <a:t> Grade: constance.goodly@fortbendisd.gov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Incoming 8th Grade: tammy.byrd@fortbendisd.gov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Incoming 6th Grade: tiffani.spencer@fortbendisd.gov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Counselor’s Clerk: zoe.goudeau@fortbendisd.gov</a:t>
          </a:r>
        </a:p>
      </dsp:txBody>
      <dsp:txXfrm>
        <a:off x="5883525" y="2652421"/>
        <a:ext cx="4468953" cy="106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4E7A-9247-494F-81B9-5419C543C81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CC70-9F26-47C3-B5EE-4FCA7C5C6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Counselors will say: </a:t>
            </a:r>
          </a:p>
          <a:p>
            <a:pPr algn="l" rtl="0" fontAlgn="base"/>
            <a:r>
              <a:rPr lang="en-US" dirty="0"/>
              <a:t>“Our students describe CTE as a program that combines academics with hands-on skills. It’s not just theory, t’s practical learning that prepares them for the specific careers they’re passionate about.  Career and Technical Education is more than an elective. It’s a strategic educational plan designed for all students. It creates opportunities where academics, creativity, and technical skills intersect. The goal is to spark career interest early and provide a clear pathway from high school to college and into the workforce. CTE equips students with the tools they need to succeed in both higher education and their chosen careers.”</a:t>
            </a:r>
          </a:p>
          <a:p>
            <a:pPr algn="l" rtl="0" fontAlgn="base"/>
            <a:endParaRPr lang="en-US" dirty="0"/>
          </a:p>
          <a:p>
            <a:pPr algn="l" rtl="0" fontAlgn="base"/>
            <a:r>
              <a:rPr lang="en-US" dirty="0"/>
              <a:t>“Think about the impact: students leave high school not just with knowledge, but with real-world skills and confidence to pursue their future.”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0870-BAA8-48FF-9C90-279598996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0870-BAA8-48FF-9C90-279598996F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0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9.jpg"/><Relationship Id="rId10" Type="http://schemas.microsoft.com/office/2007/relationships/diagramDrawing" Target="../diagrams/drawing6.xml"/><Relationship Id="rId4" Type="http://schemas.openxmlformats.org/officeDocument/2006/relationships/image" Target="../media/image28.jp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tbendisd.com/courseselec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942" y="1940644"/>
            <a:ext cx="5447212" cy="228722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Incoming </a:t>
            </a:r>
            <a:br>
              <a:rPr lang="en-US" sz="4400" dirty="0"/>
            </a:br>
            <a:r>
              <a:rPr lang="en-US" sz="4400" dirty="0"/>
              <a:t>6</a:t>
            </a:r>
            <a:r>
              <a:rPr lang="en-US" sz="4400" baseline="30000" dirty="0"/>
              <a:t>th</a:t>
            </a:r>
            <a:r>
              <a:rPr lang="en-US" sz="4400" dirty="0"/>
              <a:t>, 7</a:t>
            </a:r>
            <a:r>
              <a:rPr lang="en-US" sz="4400" baseline="30000" dirty="0"/>
              <a:t>th,</a:t>
            </a:r>
            <a:r>
              <a:rPr lang="en-US" sz="4400" dirty="0"/>
              <a:t> and 8</a:t>
            </a:r>
            <a:r>
              <a:rPr lang="en-US" sz="4400" baseline="30000" dirty="0"/>
              <a:t>th</a:t>
            </a:r>
            <a:r>
              <a:rPr lang="en-US" sz="4400" dirty="0"/>
              <a:t> Grade </a:t>
            </a:r>
            <a:br>
              <a:rPr lang="en-US" sz="4400" dirty="0"/>
            </a:br>
            <a:r>
              <a:rPr lang="en-US" sz="4400" dirty="0"/>
              <a:t>Lake Olympia </a:t>
            </a:r>
            <a:br>
              <a:rPr lang="en-US" sz="4400" dirty="0"/>
            </a:br>
            <a:r>
              <a:rPr lang="en-US" sz="4400" dirty="0"/>
              <a:t>Course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227873"/>
            <a:ext cx="3503122" cy="124436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C05CB"/>
                </a:solidFill>
              </a:rPr>
              <a:t>2026-2027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F50F-46D7-44B9-AA1D-A1634116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Fine Arts Electives 6</a:t>
            </a:r>
            <a:r>
              <a:rPr lang="en-US" baseline="30000"/>
              <a:t>th</a:t>
            </a:r>
            <a:r>
              <a:rPr lang="en-US"/>
              <a:t>/7</a:t>
            </a:r>
            <a:r>
              <a:rPr lang="en-US" baseline="30000"/>
              <a:t>th</a:t>
            </a:r>
            <a:r>
              <a:rPr lang="en-US"/>
              <a:t>/8</a:t>
            </a:r>
            <a:r>
              <a:rPr lang="en-US" baseline="30000"/>
              <a:t>th</a:t>
            </a:r>
            <a:r>
              <a:rPr lang="en-US"/>
              <a:t> 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B55BC8A-823F-AE0A-ABD1-EC0F06AE8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8366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2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5E2D8-13AD-4B27-9880-BB8E00A1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389798"/>
          </a:xfrm>
        </p:spPr>
        <p:txBody>
          <a:bodyPr>
            <a:normAutofit/>
          </a:bodyPr>
          <a:lstStyle/>
          <a:p>
            <a:r>
              <a:rPr lang="en-US"/>
              <a:t>Physical Education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17" name="Picture 16" descr="Soccer ball in goal">
            <a:extLst>
              <a:ext uri="{FF2B5EF4-FFF2-40B4-BE49-F238E27FC236}">
                <a16:creationId xmlns:a16="http://schemas.microsoft.com/office/drawing/2014/main" id="{2ED7C506-AC0B-4B75-9AF2-6006BDBB1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27"/>
          <a:stretch/>
        </p:blipFill>
        <p:spPr>
          <a:xfrm>
            <a:off x="7678736" y="643465"/>
            <a:ext cx="4003193" cy="2551176"/>
          </a:xfrm>
          <a:prstGeom prst="rect">
            <a:avLst/>
          </a:prstGeom>
        </p:spPr>
      </p:pic>
      <p:pic>
        <p:nvPicPr>
          <p:cNvPr id="15" name="Picture 14" descr="Close-up of a karate uniform with a black belt">
            <a:extLst>
              <a:ext uri="{FF2B5EF4-FFF2-40B4-BE49-F238E27FC236}">
                <a16:creationId xmlns:a16="http://schemas.microsoft.com/office/drawing/2014/main" id="{B3DADE81-441E-462B-88CA-9A552FE83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27"/>
          <a:stretch/>
        </p:blipFill>
        <p:spPr>
          <a:xfrm>
            <a:off x="7678736" y="3294291"/>
            <a:ext cx="4003193" cy="2551176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4394DC9-D8CC-46C5-879B-FDCB5AEA5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392027"/>
              </p:ext>
            </p:extLst>
          </p:nvPr>
        </p:nvGraphicFramePr>
        <p:xfrm>
          <a:off x="913795" y="2149521"/>
          <a:ext cx="5978072" cy="354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36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3EEB-DAC9-911D-2D9E-E3FBD6DF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Pre-Athletics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AA8D3-8F54-2C21-9F1D-C2E5DEA40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is Pre-Athletics? –Physical Education class designed to prepare 6</a:t>
            </a:r>
            <a:r>
              <a:rPr lang="en-US" baseline="30000" dirty="0"/>
              <a:t>th</a:t>
            </a:r>
            <a:r>
              <a:rPr lang="en-US" dirty="0"/>
              <a:t> grade students for UIL Athletic Programs offered by FBISD, while still implementing the required 6</a:t>
            </a:r>
            <a:r>
              <a:rPr lang="en-US" baseline="30000" dirty="0"/>
              <a:t>th</a:t>
            </a:r>
            <a:r>
              <a:rPr lang="en-US" dirty="0"/>
              <a:t> grade Health &amp; Wellness TEKS.  It is an advanced curriculum directly linked to UIL sports in which they will be eligible for as a 7</a:t>
            </a:r>
            <a:r>
              <a:rPr lang="en-US" baseline="30000" dirty="0"/>
              <a:t>th</a:t>
            </a:r>
            <a:r>
              <a:rPr lang="en-US" dirty="0"/>
              <a:t> grader.</a:t>
            </a:r>
          </a:p>
          <a:p>
            <a:r>
              <a:rPr lang="en-US" dirty="0"/>
              <a:t>Physically, the course will focus on athletic conditioning, strength, and agility.  Workouts will be more rigorous than a traditional PE class.</a:t>
            </a:r>
          </a:p>
          <a:p>
            <a:r>
              <a:rPr lang="en-US" dirty="0"/>
              <a:t>LOMS will seek input from the elementary school PE teachers regarding students that should be  recommend for 6</a:t>
            </a:r>
            <a:r>
              <a:rPr lang="en-US" baseline="30000" dirty="0"/>
              <a:t>th</a:t>
            </a:r>
            <a:r>
              <a:rPr lang="en-US" dirty="0"/>
              <a:t> grade Pre-Athletics</a:t>
            </a:r>
          </a:p>
          <a:p>
            <a:r>
              <a:rPr lang="en-US" dirty="0"/>
              <a:t>Limited availability – the selection process is designed to identify students with a genuine interest in sports, teamwork, and a commitment to </a:t>
            </a:r>
            <a:r>
              <a:rPr lang="en-US"/>
              <a:t>physical fitness</a:t>
            </a:r>
            <a:endParaRPr lang="en-US" dirty="0"/>
          </a:p>
          <a:p>
            <a:r>
              <a:rPr lang="en-US" dirty="0"/>
              <a:t>All students will be required to have a physical uploaded in Rank One within the first three weeks of school.</a:t>
            </a:r>
          </a:p>
        </p:txBody>
      </p:sp>
    </p:spTree>
    <p:extLst>
      <p:ext uri="{BB962C8B-B14F-4D97-AF65-F5344CB8AC3E}">
        <p14:creationId xmlns:p14="http://schemas.microsoft.com/office/powerpoint/2010/main" val="245559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4F9DE-D900-4DA2-A962-F6344183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Athletics</a:t>
            </a:r>
            <a:br>
              <a:rPr lang="en-US" sz="3900">
                <a:solidFill>
                  <a:srgbClr val="FFFFFF"/>
                </a:solidFill>
              </a:rPr>
            </a:br>
            <a:r>
              <a:rPr lang="en-US" sz="3900">
                <a:solidFill>
                  <a:srgbClr val="FFFFFF"/>
                </a:solidFill>
              </a:rPr>
              <a:t>6</a:t>
            </a:r>
            <a:r>
              <a:rPr lang="en-US" sz="3900" baseline="30000">
                <a:solidFill>
                  <a:srgbClr val="FFFFFF"/>
                </a:solidFill>
              </a:rPr>
              <a:t>th</a:t>
            </a:r>
            <a:r>
              <a:rPr lang="en-US" sz="3900">
                <a:solidFill>
                  <a:srgbClr val="FFFFFF"/>
                </a:solidFill>
              </a:rPr>
              <a:t> Grade is Not Eligible for Athletics</a:t>
            </a:r>
          </a:p>
        </p:txBody>
      </p:sp>
      <p:pic>
        <p:nvPicPr>
          <p:cNvPr id="23" name="Picture 19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19475E1-3518-4B0F-9E77-CEA14B1D5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4767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83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D351-26CD-432E-A3E8-B8439B29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2026 Course Selection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**</a:t>
            </a:r>
            <a:r>
              <a:rPr lang="en-US" sz="3200" dirty="0"/>
              <a:t>Counselors will be in 6</a:t>
            </a:r>
            <a:r>
              <a:rPr lang="en-US" sz="3200" baseline="30000" dirty="0"/>
              <a:t>th </a:t>
            </a:r>
            <a:r>
              <a:rPr lang="en-US" sz="3200" dirty="0"/>
              <a:t>, 7</a:t>
            </a:r>
            <a:r>
              <a:rPr lang="en-US" sz="3200" baseline="30000" dirty="0"/>
              <a:t>th</a:t>
            </a:r>
            <a:r>
              <a:rPr lang="en-US" sz="3200" dirty="0"/>
              <a:t> , and 8</a:t>
            </a:r>
            <a:r>
              <a:rPr lang="en-US" sz="3200" baseline="30000" dirty="0"/>
              <a:t>th</a:t>
            </a:r>
            <a:r>
              <a:rPr lang="en-US" sz="3200" dirty="0"/>
              <a:t> classes January 26-28 to assist with course selection.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E487FB0-99C9-4246-AB60-7C6C74C7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069940"/>
              </p:ext>
            </p:extLst>
          </p:nvPr>
        </p:nvGraphicFramePr>
        <p:xfrm>
          <a:off x="913795" y="2076450"/>
          <a:ext cx="10353762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09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852367-D79E-077B-4163-4885E8E3D006}"/>
              </a:ext>
            </a:extLst>
          </p:cNvPr>
          <p:cNvSpPr txBox="1"/>
          <p:nvPr/>
        </p:nvSpPr>
        <p:spPr>
          <a:xfrm>
            <a:off x="71562" y="1033670"/>
            <a:ext cx="5679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**Middle School Universal Course Selection Sheet</a:t>
            </a:r>
          </a:p>
          <a:p>
            <a:endParaRPr lang="en-US" sz="3200" dirty="0"/>
          </a:p>
          <a:p>
            <a:r>
              <a:rPr lang="en-US" sz="3200" dirty="0"/>
              <a:t>**Due on or before February 13</a:t>
            </a:r>
            <a:r>
              <a:rPr lang="en-US" sz="3200" baseline="30000" dirty="0"/>
              <a:t>th</a:t>
            </a:r>
            <a:r>
              <a:rPr lang="en-US" sz="3200" dirty="0"/>
              <a:t> to your middle school counselor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46A94F-FC1E-AB05-FE9A-91F849D0F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95255"/>
              </p:ext>
            </p:extLst>
          </p:nvPr>
        </p:nvGraphicFramePr>
        <p:xfrm>
          <a:off x="6880928" y="0"/>
          <a:ext cx="5311072" cy="686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006788" imgH="5181556" progId="AcroExch.Document.DC">
                  <p:embed/>
                </p:oleObj>
              </mc:Choice>
              <mc:Fallback>
                <p:oleObj name="Acrobat Document" r:id="rId2" imgW="4006788" imgH="5181556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046A94F-FC1E-AB05-FE9A-91F849D0F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80928" y="0"/>
                        <a:ext cx="5311072" cy="686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63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30C104-783D-998C-CB73-DC85C5CD2CBC}"/>
              </a:ext>
            </a:extLst>
          </p:cNvPr>
          <p:cNvSpPr txBox="1"/>
          <p:nvPr/>
        </p:nvSpPr>
        <p:spPr>
          <a:xfrm>
            <a:off x="357808" y="922351"/>
            <a:ext cx="4079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**6</a:t>
            </a:r>
            <a:r>
              <a:rPr lang="en-US" sz="3200" baseline="30000" dirty="0"/>
              <a:t>th</a:t>
            </a:r>
            <a:r>
              <a:rPr lang="en-US" sz="3200" dirty="0"/>
              <a:t> Grade Course Selection Sheet</a:t>
            </a:r>
          </a:p>
          <a:p>
            <a:endParaRPr lang="en-US" sz="3200" dirty="0"/>
          </a:p>
          <a:p>
            <a:r>
              <a:rPr lang="en-US" sz="3200" dirty="0"/>
              <a:t>**Due on or before February 13</a:t>
            </a:r>
            <a:r>
              <a:rPr lang="en-US" sz="3200" baseline="30000" dirty="0"/>
              <a:t>th</a:t>
            </a:r>
            <a:r>
              <a:rPr lang="en-US" sz="3200" dirty="0"/>
              <a:t> to your elementary school counselor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A8C742-DEE8-7F2F-4BDA-3117D02A0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79699"/>
              </p:ext>
            </p:extLst>
          </p:nvPr>
        </p:nvGraphicFramePr>
        <p:xfrm>
          <a:off x="6906702" y="18203"/>
          <a:ext cx="5285298" cy="683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8936" progId="AcroExch.Document.DC">
                  <p:embed/>
                </p:oleObj>
              </mc:Choice>
              <mc:Fallback>
                <p:oleObj name="Acrobat Document" r:id="rId2" imgW="3886052" imgH="5028936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EA8C742-DEE8-7F2F-4BDA-3117D02A0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06702" y="18203"/>
                        <a:ext cx="5285298" cy="683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00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CCFE4-158F-4EBA-9A4D-5BD4D9D7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What is this class about?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3315-CE4E-4424-BB27-8ACF152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en-US" dirty="0"/>
              <a:t>If you have questions about a class, please use the </a:t>
            </a:r>
            <a:r>
              <a:rPr lang="en-US" dirty="0">
                <a:hlinkClick r:id="rId2"/>
              </a:rPr>
              <a:t>Middle School Course Selection Guide</a:t>
            </a:r>
            <a:r>
              <a:rPr lang="en-US" dirty="0"/>
              <a:t> to view a description of all courses offered at Lake Olympia Middle School.</a:t>
            </a:r>
          </a:p>
          <a:p>
            <a:pPr indent="-305435"/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37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 dates">
            <a:extLst>
              <a:ext uri="{FF2B5EF4-FFF2-40B4-BE49-F238E27FC236}">
                <a16:creationId xmlns:a16="http://schemas.microsoft.com/office/drawing/2014/main" id="{703C9EA2-3BC0-43EA-95BE-2F3DD6C6E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49" b="30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45" name="Freeform 5">
            <a:extLst>
              <a:ext uri="{FF2B5EF4-FFF2-40B4-BE49-F238E27FC236}">
                <a16:creationId xmlns:a16="http://schemas.microsoft.com/office/drawing/2014/main" id="{051F07E2-B05C-41F9-A9EE-4AC115603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1874" y="586660"/>
            <a:ext cx="10777950" cy="5679835"/>
          </a:xfrm>
          <a:custGeom>
            <a:avLst/>
            <a:gdLst>
              <a:gd name="T0" fmla="*/ 2209 w 2250"/>
              <a:gd name="T1" fmla="*/ 0 h 1185"/>
              <a:gd name="T2" fmla="*/ 1419 w 2250"/>
              <a:gd name="T3" fmla="*/ 0 h 1185"/>
              <a:gd name="T4" fmla="*/ 830 w 2250"/>
              <a:gd name="T5" fmla="*/ 0 h 1185"/>
              <a:gd name="T6" fmla="*/ 40 w 2250"/>
              <a:gd name="T7" fmla="*/ 0 h 1185"/>
              <a:gd name="T8" fmla="*/ 0 w 2250"/>
              <a:gd name="T9" fmla="*/ 46 h 1185"/>
              <a:gd name="T10" fmla="*/ 0 w 2250"/>
              <a:gd name="T11" fmla="*/ 1140 h 1185"/>
              <a:gd name="T12" fmla="*/ 40 w 2250"/>
              <a:gd name="T13" fmla="*/ 1185 h 1185"/>
              <a:gd name="T14" fmla="*/ 830 w 2250"/>
              <a:gd name="T15" fmla="*/ 1185 h 1185"/>
              <a:gd name="T16" fmla="*/ 1419 w 2250"/>
              <a:gd name="T17" fmla="*/ 1185 h 1185"/>
              <a:gd name="T18" fmla="*/ 2209 w 2250"/>
              <a:gd name="T19" fmla="*/ 1185 h 1185"/>
              <a:gd name="T20" fmla="*/ 2250 w 2250"/>
              <a:gd name="T21" fmla="*/ 1140 h 1185"/>
              <a:gd name="T22" fmla="*/ 2250 w 2250"/>
              <a:gd name="T23" fmla="*/ 46 h 1185"/>
              <a:gd name="T24" fmla="*/ 2209 w 2250"/>
              <a:gd name="T25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0" h="1185">
                <a:moveTo>
                  <a:pt x="2209" y="0"/>
                </a:moveTo>
                <a:cubicBezTo>
                  <a:pt x="1419" y="0"/>
                  <a:pt x="1419" y="0"/>
                  <a:pt x="1419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20"/>
                  <a:pt x="0" y="46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0" y="1165"/>
                  <a:pt x="18" y="1185"/>
                  <a:pt x="40" y="1185"/>
                </a:cubicBezTo>
                <a:cubicBezTo>
                  <a:pt x="830" y="1185"/>
                  <a:pt x="830" y="1185"/>
                  <a:pt x="830" y="1185"/>
                </a:cubicBezTo>
                <a:cubicBezTo>
                  <a:pt x="1419" y="1185"/>
                  <a:pt x="1419" y="1185"/>
                  <a:pt x="1419" y="1185"/>
                </a:cubicBezTo>
                <a:cubicBezTo>
                  <a:pt x="2209" y="1185"/>
                  <a:pt x="2209" y="1185"/>
                  <a:pt x="2209" y="1185"/>
                </a:cubicBezTo>
                <a:cubicBezTo>
                  <a:pt x="2232" y="1185"/>
                  <a:pt x="2250" y="1165"/>
                  <a:pt x="2250" y="1140"/>
                </a:cubicBezTo>
                <a:cubicBezTo>
                  <a:pt x="2250" y="46"/>
                  <a:pt x="2250" y="46"/>
                  <a:pt x="2250" y="46"/>
                </a:cubicBezTo>
                <a:cubicBezTo>
                  <a:pt x="2250" y="20"/>
                  <a:pt x="2232" y="0"/>
                  <a:pt x="2209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7C05A-8948-4377-8102-F53A236D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855133"/>
            <a:ext cx="10098553" cy="11237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Deadlines and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B554-AB2A-4175-96DB-1AFB8E08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185984"/>
            <a:ext cx="10098552" cy="3605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**The window for entering your 2026/2027 classes in </a:t>
            </a:r>
            <a:r>
              <a:rPr lang="en-US" sz="2800" b="1" dirty="0" err="1"/>
              <a:t>Schoolinks</a:t>
            </a:r>
            <a:r>
              <a:rPr lang="en-US" sz="2800" b="1" dirty="0"/>
              <a:t> is   </a:t>
            </a:r>
          </a:p>
          <a:p>
            <a:pPr marL="0" indent="0">
              <a:buNone/>
            </a:pPr>
            <a:r>
              <a:rPr lang="en-US" sz="2800" b="1" dirty="0"/>
              <a:t>    January 26</a:t>
            </a:r>
            <a:r>
              <a:rPr lang="en-US" sz="2800" b="1" baseline="30000" dirty="0"/>
              <a:t>th</a:t>
            </a:r>
            <a:r>
              <a:rPr lang="en-US" sz="2800" b="1" dirty="0"/>
              <a:t>  – February 13</a:t>
            </a:r>
            <a:r>
              <a:rPr lang="en-US" sz="2800" b="1" baseline="30000" dirty="0"/>
              <a:t>th</a:t>
            </a:r>
            <a:r>
              <a:rPr lang="en-US" sz="2800" b="1" dirty="0"/>
              <a:t>    </a:t>
            </a:r>
          </a:p>
          <a:p>
            <a:pPr marL="0" indent="0">
              <a:buNone/>
            </a:pPr>
            <a:r>
              <a:rPr lang="en-US" sz="2800" b="1" dirty="0"/>
              <a:t>**Please note Rising 6</a:t>
            </a:r>
            <a:r>
              <a:rPr lang="en-US" sz="2800" b="1" baseline="30000" dirty="0"/>
              <a:t>th</a:t>
            </a:r>
            <a:r>
              <a:rPr lang="en-US" sz="2800" b="1" dirty="0"/>
              <a:t> graders will complete course selection in     	Skyward Q</a:t>
            </a:r>
          </a:p>
          <a:p>
            <a:pPr marL="0" indent="0">
              <a:buNone/>
            </a:pPr>
            <a:r>
              <a:rPr lang="en-US" sz="2800" dirty="0"/>
              <a:t>**Don’t forget your course selection worksheet is due on February 13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**Course verification window March 9</a:t>
            </a:r>
            <a:r>
              <a:rPr lang="en-US" sz="2800" baseline="30000" dirty="0"/>
              <a:t>th</a:t>
            </a:r>
            <a:r>
              <a:rPr lang="en-US" sz="2800" dirty="0"/>
              <a:t>  – 13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92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A8C8-965E-43C2-9AAF-E6F023AE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805D91-B0F3-4F6E-A3A2-1A5C64B74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04553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912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LOMS Counseling Department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B7F138D3-2A65-495E-8B90-57786BD1A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92249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869C0-DE0E-45C3-B53B-0B813E24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3CA1-42DC-45F8-A1F2-CA6439C8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2351314"/>
            <a:ext cx="6025645" cy="3242400"/>
          </a:xfrm>
          <a:effectLst/>
        </p:spPr>
        <p:txBody>
          <a:bodyPr anchor="ctr">
            <a:normAutofit fontScale="92500" lnSpcReduction="10000"/>
          </a:bodyPr>
          <a:lstStyle/>
          <a:p>
            <a:pPr indent="-305435">
              <a:lnSpc>
                <a:spcPct val="100000"/>
              </a:lnSpc>
            </a:pPr>
            <a:r>
              <a:rPr lang="en-US" dirty="0"/>
              <a:t>Sample Schedule</a:t>
            </a:r>
          </a:p>
          <a:p>
            <a:pPr indent="-305435">
              <a:lnSpc>
                <a:spcPct val="100000"/>
              </a:lnSpc>
            </a:pPr>
            <a:r>
              <a:rPr lang="en-US" dirty="0"/>
              <a:t>Are Advanced Academic Courses for you?</a:t>
            </a:r>
          </a:p>
          <a:p>
            <a:pPr indent="-305435">
              <a:lnSpc>
                <a:spcPct val="100000"/>
              </a:lnSpc>
            </a:pPr>
            <a:r>
              <a:rPr lang="en-US" dirty="0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</a:rPr>
              <a:t>World Language Classes</a:t>
            </a:r>
          </a:p>
          <a:p>
            <a:pPr indent="-305435">
              <a:lnSpc>
                <a:spcPct val="100000"/>
              </a:lnSpc>
            </a:pPr>
            <a:r>
              <a:rPr lang="en-US" dirty="0"/>
              <a:t>CTE –  6</a:t>
            </a:r>
            <a:r>
              <a:rPr lang="en-US" baseline="30000" dirty="0"/>
              <a:t>th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r>
              <a:rPr lang="en-US" dirty="0"/>
              <a:t>Fine Arts Electives</a:t>
            </a: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r>
              <a:rPr lang="en-US" dirty="0"/>
              <a:t>Physical Education </a:t>
            </a: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r>
              <a:rPr lang="en-US" dirty="0"/>
              <a:t>Course Selection</a:t>
            </a: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marL="36830" indent="0">
              <a:lnSpc>
                <a:spcPct val="100000"/>
              </a:lnSpc>
              <a:buNone/>
            </a:pP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  <a:p>
            <a:pPr indent="-305435">
              <a:lnSpc>
                <a:spcPct val="100000"/>
              </a:lnSpc>
            </a:pPr>
            <a:endParaRPr lang="en-US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2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ks in empty classroom">
            <a:extLst>
              <a:ext uri="{FF2B5EF4-FFF2-40B4-BE49-F238E27FC236}">
                <a16:creationId xmlns:a16="http://schemas.microsoft.com/office/drawing/2014/main" id="{F2D41E80-9FF9-40DA-933E-8B406C4CA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7" b="110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051F07E2-B05C-41F9-A9EE-4AC115603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1874" y="586660"/>
            <a:ext cx="10777950" cy="5679835"/>
          </a:xfrm>
          <a:custGeom>
            <a:avLst/>
            <a:gdLst>
              <a:gd name="T0" fmla="*/ 2209 w 2250"/>
              <a:gd name="T1" fmla="*/ 0 h 1185"/>
              <a:gd name="T2" fmla="*/ 1419 w 2250"/>
              <a:gd name="T3" fmla="*/ 0 h 1185"/>
              <a:gd name="T4" fmla="*/ 830 w 2250"/>
              <a:gd name="T5" fmla="*/ 0 h 1185"/>
              <a:gd name="T6" fmla="*/ 40 w 2250"/>
              <a:gd name="T7" fmla="*/ 0 h 1185"/>
              <a:gd name="T8" fmla="*/ 0 w 2250"/>
              <a:gd name="T9" fmla="*/ 46 h 1185"/>
              <a:gd name="T10" fmla="*/ 0 w 2250"/>
              <a:gd name="T11" fmla="*/ 1140 h 1185"/>
              <a:gd name="T12" fmla="*/ 40 w 2250"/>
              <a:gd name="T13" fmla="*/ 1185 h 1185"/>
              <a:gd name="T14" fmla="*/ 830 w 2250"/>
              <a:gd name="T15" fmla="*/ 1185 h 1185"/>
              <a:gd name="T16" fmla="*/ 1419 w 2250"/>
              <a:gd name="T17" fmla="*/ 1185 h 1185"/>
              <a:gd name="T18" fmla="*/ 2209 w 2250"/>
              <a:gd name="T19" fmla="*/ 1185 h 1185"/>
              <a:gd name="T20" fmla="*/ 2250 w 2250"/>
              <a:gd name="T21" fmla="*/ 1140 h 1185"/>
              <a:gd name="T22" fmla="*/ 2250 w 2250"/>
              <a:gd name="T23" fmla="*/ 46 h 1185"/>
              <a:gd name="T24" fmla="*/ 2209 w 2250"/>
              <a:gd name="T25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0" h="1185">
                <a:moveTo>
                  <a:pt x="2209" y="0"/>
                </a:moveTo>
                <a:cubicBezTo>
                  <a:pt x="1419" y="0"/>
                  <a:pt x="1419" y="0"/>
                  <a:pt x="1419" y="0"/>
                </a:cubicBezTo>
                <a:cubicBezTo>
                  <a:pt x="830" y="0"/>
                  <a:pt x="830" y="0"/>
                  <a:pt x="83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20"/>
                  <a:pt x="0" y="46"/>
                </a:cubicBezTo>
                <a:cubicBezTo>
                  <a:pt x="0" y="1140"/>
                  <a:pt x="0" y="1140"/>
                  <a:pt x="0" y="1140"/>
                </a:cubicBezTo>
                <a:cubicBezTo>
                  <a:pt x="0" y="1165"/>
                  <a:pt x="18" y="1185"/>
                  <a:pt x="40" y="1185"/>
                </a:cubicBezTo>
                <a:cubicBezTo>
                  <a:pt x="830" y="1185"/>
                  <a:pt x="830" y="1185"/>
                  <a:pt x="830" y="1185"/>
                </a:cubicBezTo>
                <a:cubicBezTo>
                  <a:pt x="1419" y="1185"/>
                  <a:pt x="1419" y="1185"/>
                  <a:pt x="1419" y="1185"/>
                </a:cubicBezTo>
                <a:cubicBezTo>
                  <a:pt x="2209" y="1185"/>
                  <a:pt x="2209" y="1185"/>
                  <a:pt x="2209" y="1185"/>
                </a:cubicBezTo>
                <a:cubicBezTo>
                  <a:pt x="2232" y="1185"/>
                  <a:pt x="2250" y="1165"/>
                  <a:pt x="2250" y="1140"/>
                </a:cubicBezTo>
                <a:cubicBezTo>
                  <a:pt x="2250" y="46"/>
                  <a:pt x="2250" y="46"/>
                  <a:pt x="2250" y="46"/>
                </a:cubicBezTo>
                <a:cubicBezTo>
                  <a:pt x="2250" y="20"/>
                  <a:pt x="2232" y="0"/>
                  <a:pt x="2209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14686-1532-4B2A-91CD-0F2A2201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9" y="855133"/>
            <a:ext cx="10098553" cy="1123791"/>
          </a:xfrm>
        </p:spPr>
        <p:txBody>
          <a:bodyPr>
            <a:normAutofit/>
          </a:bodyPr>
          <a:lstStyle/>
          <a:p>
            <a:r>
              <a:rPr lang="en-US" dirty="0"/>
              <a:t>Sample Schedule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01D2BB-0EAE-4C49-A7EF-8489D5544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94561"/>
              </p:ext>
            </p:extLst>
          </p:nvPr>
        </p:nvGraphicFramePr>
        <p:xfrm>
          <a:off x="1041400" y="2185984"/>
          <a:ext cx="10098552" cy="360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395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4588B-9CDD-4287-8137-7C29D92C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 dirty="0"/>
              <a:t>Are Advanced Academic Courses (ACC) for you?</a:t>
            </a:r>
          </a:p>
        </p:txBody>
      </p:sp>
      <p:pic>
        <p:nvPicPr>
          <p:cNvPr id="6" name="Picture 5" descr="Asian student writing on blackboard with chalk in classroom">
            <a:extLst>
              <a:ext uri="{FF2B5EF4-FFF2-40B4-BE49-F238E27FC236}">
                <a16:creationId xmlns:a16="http://schemas.microsoft.com/office/drawing/2014/main" id="{9093896D-008E-46AE-9861-D8C3E98BE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9" r="40424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B9698C-293D-4664-A71D-FB62640B2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620199"/>
              </p:ext>
            </p:extLst>
          </p:nvPr>
        </p:nvGraphicFramePr>
        <p:xfrm>
          <a:off x="913795" y="2279176"/>
          <a:ext cx="5978072" cy="341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E82B1D-50F1-3BA3-C913-A7F13689A24A}"/>
              </a:ext>
            </a:extLst>
          </p:cNvPr>
          <p:cNvSpPr txBox="1"/>
          <p:nvPr/>
        </p:nvSpPr>
        <p:spPr>
          <a:xfrm>
            <a:off x="524785" y="5565913"/>
            <a:ext cx="686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**In compliance with Senate Bill 2124, students who score in the top 40% on 5</a:t>
            </a:r>
            <a:r>
              <a:rPr lang="en-US" b="1" baseline="30000" dirty="0"/>
              <a:t>th</a:t>
            </a:r>
            <a:r>
              <a:rPr lang="en-US" b="1" dirty="0"/>
              <a:t> grade STAAR are automatically enrolled in 6</a:t>
            </a:r>
            <a:r>
              <a:rPr lang="en-US" b="1" baseline="30000" dirty="0"/>
              <a:t>th</a:t>
            </a:r>
            <a:r>
              <a:rPr lang="en-US" b="1" dirty="0"/>
              <a:t> grade AAC math.</a:t>
            </a:r>
          </a:p>
        </p:txBody>
      </p:sp>
    </p:spTree>
    <p:extLst>
      <p:ext uri="{BB962C8B-B14F-4D97-AF65-F5344CB8AC3E}">
        <p14:creationId xmlns:p14="http://schemas.microsoft.com/office/powerpoint/2010/main" val="9768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B305E-04D0-442D-B0B4-B1F8E6DF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World Language Class </a:t>
            </a:r>
            <a:br>
              <a:rPr lang="en-US" sz="3900">
                <a:solidFill>
                  <a:srgbClr val="FFFFFF"/>
                </a:solidFill>
              </a:rPr>
            </a:br>
            <a:r>
              <a:rPr lang="en-US" sz="3900">
                <a:solidFill>
                  <a:srgbClr val="FFFFFF"/>
                </a:solidFill>
              </a:rPr>
              <a:t> 8</a:t>
            </a:r>
            <a:r>
              <a:rPr lang="en-US" sz="3900" baseline="30000">
                <a:solidFill>
                  <a:srgbClr val="FFFFFF"/>
                </a:solidFill>
              </a:rPr>
              <a:t>th</a:t>
            </a:r>
            <a:r>
              <a:rPr lang="en-US" sz="3900">
                <a:solidFill>
                  <a:srgbClr val="FFFFFF"/>
                </a:solidFill>
              </a:rPr>
              <a:t> Grade (High School Credit)</a:t>
            </a:r>
            <a:endParaRPr lang="en-US" sz="3900" dirty="0">
              <a:solidFill>
                <a:srgbClr val="FFFFFF"/>
              </a:solidFill>
            </a:endParaRPr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1F5198-98B5-4F2A-95C1-E75AA1C40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95692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282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66CB6-29B6-4167-63CD-9EC927FC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What is Career and Technical Education(CTE)?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5C915-2259-D0CA-1277-088FBC0D2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218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Our students define CTE as a program that involves academic and hands-on skills to prepare students for a specific career that they want.</a:t>
            </a:r>
          </a:p>
          <a:p>
            <a:pPr marL="0" indent="0">
              <a:buNone/>
            </a:pPr>
            <a:r>
              <a:rPr lang="en-US" sz="2400" dirty="0"/>
              <a:t>Career and Technical Education is a strategic educational plan for all students. It allows for academics, creativity and skills to merge therefore sparking career interest that will carry them from high school to college and career.</a:t>
            </a:r>
          </a:p>
        </p:txBody>
      </p:sp>
      <p:pic>
        <p:nvPicPr>
          <p:cNvPr id="5" name="Picture 4" descr="Smiling students and teacher in classroom">
            <a:extLst>
              <a:ext uri="{FF2B5EF4-FFF2-40B4-BE49-F238E27FC236}">
                <a16:creationId xmlns:a16="http://schemas.microsoft.com/office/drawing/2014/main" id="{E48880F3-EE56-2947-86F3-6BCF4662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5384" b="-1"/>
          <a:stretch>
            <a:fillRect/>
          </a:stretch>
        </p:blipFill>
        <p:spPr>
          <a:xfrm>
            <a:off x="6172200" y="1505957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99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B2D5D4-604E-4D0E-C537-47B9996D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students should get active in CTE Early!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36BF9-D286-1366-C512-2CE899F5A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en-US" sz="2000" b="1" i="0" u="none" strike="noStrike" dirty="0">
                <a:effectLst/>
                <a:ea typeface="Calibri" panose="020F0502020204030204" pitchFamily="34" charset="0"/>
              </a:rPr>
              <a:t>Foundation for Skill Development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0" i="0" u="none" strike="noStrike" dirty="0">
                <a:effectLst/>
                <a:ea typeface="Calibri" panose="020F0502020204030204" pitchFamily="34" charset="0"/>
              </a:rPr>
              <a:t>CTE in middle school allows students to explore interests and develop essential skills early for future success.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1" i="0" u="none" strike="noStrike" dirty="0">
                <a:effectLst/>
                <a:ea typeface="Calibri" panose="020F0502020204030204" pitchFamily="34" charset="0"/>
              </a:rPr>
              <a:t>Informed Academic Pathways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0" i="0" u="none" strike="noStrike" dirty="0">
                <a:effectLst/>
                <a:ea typeface="Calibri" panose="020F0502020204030204" pitchFamily="34" charset="0"/>
              </a:rPr>
              <a:t>Early CTE exposure helps students make informed decisions about high school and post-secondary courses.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1" i="0" u="none" strike="noStrike" dirty="0">
                <a:effectLst/>
                <a:ea typeface="Calibri" panose="020F0502020204030204" pitchFamily="34" charset="0"/>
              </a:rPr>
              <a:t>Increased Engagement and Motivation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0" i="0" u="none" strike="noStrike" dirty="0">
                <a:effectLst/>
                <a:ea typeface="Calibri" panose="020F0502020204030204" pitchFamily="34" charset="0"/>
              </a:rPr>
              <a:t>Real-world learning applications in CTE increase student engagement and motivation in school.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1" i="0" u="none" strike="noStrike" dirty="0">
                <a:effectLst/>
                <a:ea typeface="Calibri" panose="020F0502020204030204" pitchFamily="34" charset="0"/>
              </a:rPr>
              <a:t>Family Benefits and Support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2000" b="0" i="0" u="none" strike="noStrike" dirty="0">
                <a:effectLst/>
                <a:ea typeface="Calibri" panose="020F0502020204030204" pitchFamily="34" charset="0"/>
              </a:rPr>
              <a:t>Families gain clarity and confidence in education planning, reducing stress and rushed decisions.</a:t>
            </a:r>
            <a:r>
              <a:rPr lang="en-US" sz="2000" b="0" i="0" dirty="0">
                <a:effectLst/>
                <a:ea typeface="Calibri" panose="020F0502020204030204" pitchFamily="34" charset="0"/>
              </a:rPr>
              <a:t>​</a:t>
            </a:r>
            <a:endParaRPr lang="en-US" sz="3200" b="0" i="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2708-7724-45BD-4833-18BD2BE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dirty="0"/>
              <a:t>CTE Courses available for Middle School 26.27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42656D-7D22-FEA2-6785-D060644E252F}"/>
              </a:ext>
            </a:extLst>
          </p:cNvPr>
          <p:cNvGraphicFramePr>
            <a:graphicFrameLocks noGrp="1"/>
          </p:cNvGraphicFramePr>
          <p:nvPr/>
        </p:nvGraphicFramePr>
        <p:xfrm>
          <a:off x="98789" y="1054100"/>
          <a:ext cx="8611102" cy="373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497">
                  <a:extLst>
                    <a:ext uri="{9D8B030D-6E8A-4147-A177-3AD203B41FA5}">
                      <a16:colId xmlns:a16="http://schemas.microsoft.com/office/drawing/2014/main" val="775474705"/>
                    </a:ext>
                  </a:extLst>
                </a:gridCol>
                <a:gridCol w="3615266">
                  <a:extLst>
                    <a:ext uri="{9D8B030D-6E8A-4147-A177-3AD203B41FA5}">
                      <a16:colId xmlns:a16="http://schemas.microsoft.com/office/drawing/2014/main" val="424839046"/>
                    </a:ext>
                  </a:extLst>
                </a:gridCol>
                <a:gridCol w="2846339">
                  <a:extLst>
                    <a:ext uri="{9D8B030D-6E8A-4147-A177-3AD203B41FA5}">
                      <a16:colId xmlns:a16="http://schemas.microsoft.com/office/drawing/2014/main" val="2078526602"/>
                    </a:ext>
                  </a:extLst>
                </a:gridCol>
              </a:tblGrid>
              <a:tr h="390539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01490"/>
                  </a:ext>
                </a:extLst>
              </a:tr>
              <a:tr h="674081">
                <a:tc>
                  <a:txBody>
                    <a:bodyPr/>
                    <a:lstStyle/>
                    <a:p>
                      <a:r>
                        <a:rPr lang="en-US" sz="2000" dirty="0"/>
                        <a:t>Technovation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Touch System Data Entry/Dollars and Sense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Fundamentals of 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74968"/>
                  </a:ext>
                </a:extLst>
              </a:tr>
              <a:tr h="45462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Career and College 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Principles of Human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27799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Technovation 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Technovation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671498"/>
                  </a:ext>
                </a:extLst>
              </a:tr>
              <a:tr h="64528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Touch System Data Entry/Dollars and Sense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798888"/>
                  </a:ext>
                </a:extLst>
              </a:tr>
              <a:tr h="840575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Career and College Exploration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655811"/>
                  </a:ext>
                </a:extLst>
              </a:tr>
            </a:tbl>
          </a:graphicData>
        </a:graphic>
      </p:graphicFrame>
      <p:pic>
        <p:nvPicPr>
          <p:cNvPr id="5" name="Graphic 4" descr="Camera with solid fill">
            <a:extLst>
              <a:ext uri="{FF2B5EF4-FFF2-40B4-BE49-F238E27FC236}">
                <a16:creationId xmlns:a16="http://schemas.microsoft.com/office/drawing/2014/main" id="{BB3AD263-8B16-3B24-1145-678F448F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0967">
            <a:off x="10912970" y="35241"/>
            <a:ext cx="1075693" cy="10756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009F5D-50B9-DAED-3197-5076F69E756B}"/>
              </a:ext>
            </a:extLst>
          </p:cNvPr>
          <p:cNvSpPr/>
          <p:nvPr/>
        </p:nvSpPr>
        <p:spPr>
          <a:xfrm>
            <a:off x="356447" y="5110938"/>
            <a:ext cx="8095786" cy="862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enroll your incoming 6</a:t>
            </a:r>
            <a:r>
              <a:rPr lang="en-US" baseline="30000" dirty="0"/>
              <a:t>th</a:t>
            </a:r>
            <a:r>
              <a:rPr lang="en-US" dirty="0"/>
              <a:t> grader in Technovation I or a rising 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 in Technovation II, make sure to select the course during course selection, use one of your elective spaces to add the course.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BF658-DC02-8D60-7657-13F66620E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534" y="1361189"/>
            <a:ext cx="3345677" cy="29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63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294CEF24717439E6A1CF7E2C08BB7" ma:contentTypeVersion="16" ma:contentTypeDescription="Create a new document." ma:contentTypeScope="" ma:versionID="5c6f52e1db93b7d5e41aba6e4e808512">
  <xsd:schema xmlns:xsd="http://www.w3.org/2001/XMLSchema" xmlns:xs="http://www.w3.org/2001/XMLSchema" xmlns:p="http://schemas.microsoft.com/office/2006/metadata/properties" xmlns:ns1="http://schemas.microsoft.com/sharepoint/v3" xmlns:ns3="1f2aa416-b942-4173-9fc6-782defba1dde" xmlns:ns4="4f724c16-70ef-4d8c-a4f6-1c8397be3b8e" targetNamespace="http://schemas.microsoft.com/office/2006/metadata/properties" ma:root="true" ma:fieldsID="b65a19944d668bcc41ae1191d8fc66ae" ns1:_="" ns3:_="" ns4:_="">
    <xsd:import namespace="http://schemas.microsoft.com/sharepoint/v3"/>
    <xsd:import namespace="1f2aa416-b942-4173-9fc6-782defba1dde"/>
    <xsd:import namespace="4f724c16-70ef-4d8c-a4f6-1c8397be3b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aa416-b942-4173-9fc6-782defba1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24c16-70ef-4d8c-a4f6-1c8397be3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f724c16-70ef-4d8c-a4f6-1c8397be3b8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3E411-9A56-43F9-9C97-C015597FC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2aa416-b942-4173-9fc6-782defba1dde"/>
    <ds:schemaRef ds:uri="4f724c16-70ef-4d8c-a4f6-1c8397be3b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500D6A-2351-4999-8535-BAEE76BEBBA1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1f2aa416-b942-4173-9fc6-782defba1dde"/>
    <ds:schemaRef ds:uri="http://schemas.openxmlformats.org/package/2006/metadata/core-properties"/>
    <ds:schemaRef ds:uri="http://schemas.microsoft.com/office/infopath/2007/PartnerControls"/>
    <ds:schemaRef ds:uri="4f724c16-70ef-4d8c-a4f6-1c8397be3b8e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4E3773-7FFA-4BE5-A2D7-AF8334D6F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1062</Words>
  <Application>Microsoft Office PowerPoint</Application>
  <PresentationFormat>Widescreen</PresentationFormat>
  <Paragraphs>124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Calibri</vt:lpstr>
      <vt:lpstr>Goudy Old Style</vt:lpstr>
      <vt:lpstr>Neue Haas Grotesk Text Pro</vt:lpstr>
      <vt:lpstr>Wingdings 2</vt:lpstr>
      <vt:lpstr>SlateVTI</vt:lpstr>
      <vt:lpstr>Acrobat Document</vt:lpstr>
      <vt:lpstr>Incoming  6th, 7th, and 8th Grade  Lake Olympia  Course Selection</vt:lpstr>
      <vt:lpstr>LOMS Counseling Department</vt:lpstr>
      <vt:lpstr>Agenda</vt:lpstr>
      <vt:lpstr>Sample Schedule</vt:lpstr>
      <vt:lpstr>Are Advanced Academic Courses (ACC) for you?</vt:lpstr>
      <vt:lpstr>World Language Class   8th Grade (High School Credit)</vt:lpstr>
      <vt:lpstr>What is Career and Technical Education(CTE)?</vt:lpstr>
      <vt:lpstr>Why students should get active in CTE Early!</vt:lpstr>
      <vt:lpstr>CTE Courses available for Middle School 26.27</vt:lpstr>
      <vt:lpstr>Fine Arts Electives 6th/7th/8th </vt:lpstr>
      <vt:lpstr>Physical Education</vt:lpstr>
      <vt:lpstr>6th Grade Pre-Athletics</vt:lpstr>
      <vt:lpstr>Athletics 6th Grade is Not Eligible for Athletics</vt:lpstr>
      <vt:lpstr>2026 Course Selection  **Counselors will be in 6th , 7th , and 8th classes January 26-28 to assist with course selection.</vt:lpstr>
      <vt:lpstr>PowerPoint Presentation</vt:lpstr>
      <vt:lpstr>PowerPoint Presentation</vt:lpstr>
      <vt:lpstr>What is this class about?</vt:lpstr>
      <vt:lpstr>Deadlines and Dates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Incoming  6th, 7th, and 8th Grade  Lake Olympia  Course Selection</dc:title>
  <dc:creator>Byrd, Tammy</dc:creator>
  <cp:lastModifiedBy>Byrd, Tammy</cp:lastModifiedBy>
  <cp:revision>49</cp:revision>
  <dcterms:created xsi:type="dcterms:W3CDTF">2023-01-18T16:53:23Z</dcterms:created>
  <dcterms:modified xsi:type="dcterms:W3CDTF">2026-01-23T15:23:10Z</dcterms:modified>
</cp:coreProperties>
</file>